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5"/>
    <p:sldMasterId id="2147483748" r:id="rId6"/>
    <p:sldMasterId id="2147483740" r:id="rId7"/>
  </p:sldMasterIdLst>
  <p:notesMasterIdLst>
    <p:notesMasterId r:id="rId41"/>
  </p:notesMasterIdLst>
  <p:handoutMasterIdLst>
    <p:handoutMasterId r:id="rId42"/>
  </p:handoutMasterIdLst>
  <p:sldIdLst>
    <p:sldId id="259" r:id="rId8"/>
    <p:sldId id="349" r:id="rId9"/>
    <p:sldId id="354" r:id="rId10"/>
    <p:sldId id="355" r:id="rId11"/>
    <p:sldId id="351" r:id="rId12"/>
    <p:sldId id="276" r:id="rId13"/>
    <p:sldId id="815" r:id="rId14"/>
    <p:sldId id="488" r:id="rId15"/>
    <p:sldId id="907" r:id="rId16"/>
    <p:sldId id="908" r:id="rId17"/>
    <p:sldId id="909" r:id="rId18"/>
    <p:sldId id="910" r:id="rId19"/>
    <p:sldId id="911" r:id="rId20"/>
    <p:sldId id="912" r:id="rId21"/>
    <p:sldId id="914" r:id="rId22"/>
    <p:sldId id="916" r:id="rId23"/>
    <p:sldId id="915" r:id="rId24"/>
    <p:sldId id="918" r:id="rId25"/>
    <p:sldId id="919" r:id="rId26"/>
    <p:sldId id="913" r:id="rId27"/>
    <p:sldId id="917" r:id="rId28"/>
    <p:sldId id="922" r:id="rId29"/>
    <p:sldId id="921" r:id="rId30"/>
    <p:sldId id="906" r:id="rId31"/>
    <p:sldId id="901" r:id="rId32"/>
    <p:sldId id="920" r:id="rId33"/>
    <p:sldId id="490" r:id="rId34"/>
    <p:sldId id="348" r:id="rId35"/>
    <p:sldId id="904" r:id="rId36"/>
    <p:sldId id="493" r:id="rId37"/>
    <p:sldId id="902" r:id="rId38"/>
    <p:sldId id="905" r:id="rId39"/>
    <p:sldId id="900" r:id="rId40"/>
  </p:sldIdLst>
  <p:sldSz cx="6858000" cy="5143500"/>
  <p:notesSz cx="4691063"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D3E7DFC-9186-174B-8312-E276E16163BD}">
          <p14:sldIdLst>
            <p14:sldId id="259"/>
            <p14:sldId id="349"/>
            <p14:sldId id="354"/>
            <p14:sldId id="355"/>
            <p14:sldId id="351"/>
            <p14:sldId id="276"/>
            <p14:sldId id="815"/>
            <p14:sldId id="488"/>
          </p14:sldIdLst>
        </p14:section>
        <p14:section name="Exam" id="{A0586465-8B48-D14D-B3FE-03993C11AA2D}">
          <p14:sldIdLst>
            <p14:sldId id="907"/>
            <p14:sldId id="908"/>
            <p14:sldId id="909"/>
            <p14:sldId id="910"/>
            <p14:sldId id="911"/>
            <p14:sldId id="912"/>
            <p14:sldId id="914"/>
            <p14:sldId id="916"/>
            <p14:sldId id="915"/>
            <p14:sldId id="918"/>
            <p14:sldId id="919"/>
            <p14:sldId id="913"/>
            <p14:sldId id="917"/>
            <p14:sldId id="922"/>
            <p14:sldId id="921"/>
            <p14:sldId id="906"/>
            <p14:sldId id="901"/>
            <p14:sldId id="920"/>
            <p14:sldId id="490"/>
          </p14:sldIdLst>
        </p14:section>
        <p14:section name="References" id="{BBE296B7-F0D6-8646-BEE3-B01F81437C25}">
          <p14:sldIdLst>
            <p14:sldId id="348"/>
            <p14:sldId id="904"/>
            <p14:sldId id="493"/>
            <p14:sldId id="902"/>
            <p14:sldId id="905"/>
            <p14:sldId id="900"/>
          </p14:sldIdLst>
        </p14:section>
      </p14:sectionLst>
    </p:ext>
    <p:ext uri="{EFAFB233-063F-42B5-8137-9DF3F51BA10A}">
      <p15:sldGuideLst xmlns:p15="http://schemas.microsoft.com/office/powerpoint/2012/main">
        <p15:guide id="1" orient="horz" pos="3113" userDrawn="1">
          <p15:clr>
            <a:srgbClr val="A4A3A4"/>
          </p15:clr>
        </p15:guide>
        <p15:guide id="2" orient="horz" pos="324" userDrawn="1">
          <p15:clr>
            <a:srgbClr val="A4A3A4"/>
          </p15:clr>
        </p15:guide>
        <p15:guide id="3" orient="horz" pos="996" userDrawn="1">
          <p15:clr>
            <a:srgbClr val="A4A3A4"/>
          </p15:clr>
        </p15:guide>
        <p15:guide id="4" orient="horz" pos="566" userDrawn="1">
          <p15:clr>
            <a:srgbClr val="A4A3A4"/>
          </p15:clr>
        </p15:guide>
        <p15:guide id="5" orient="horz" pos="1548" userDrawn="1">
          <p15:clr>
            <a:srgbClr val="A4A3A4"/>
          </p15:clr>
        </p15:guide>
        <p15:guide id="6" pos="192" userDrawn="1">
          <p15:clr>
            <a:srgbClr val="A4A3A4"/>
          </p15:clr>
        </p15:guide>
        <p15:guide id="7" pos="4179" userDrawn="1">
          <p15:clr>
            <a:srgbClr val="A4A3A4"/>
          </p15:clr>
        </p15:guide>
        <p15:guide id="8" pos="3816" userDrawn="1">
          <p15:clr>
            <a:srgbClr val="A4A3A4"/>
          </p15:clr>
        </p15:guide>
        <p15:guide id="9" pos="2259"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147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Willett" initials="TW" lastIdx="1" clrIdx="0">
    <p:extLst>
      <p:ext uri="{19B8F6BF-5375-455C-9EA6-DF929625EA0E}">
        <p15:presenceInfo xmlns:p15="http://schemas.microsoft.com/office/powerpoint/2012/main" userId="S::twillett@stanford.edu::7f2493c3-4bea-4280-821b-5754c7044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FC1C6"/>
    <a:srgbClr val="FFABAE"/>
    <a:srgbClr val="FF6D72"/>
    <a:srgbClr val="BFBCB9"/>
    <a:srgbClr val="E2E0DD"/>
    <a:srgbClr val="B6B1A9"/>
    <a:srgbClr val="CCC8C3"/>
    <a:srgbClr val="7F7B76"/>
    <a:srgbClr val="F1B53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1" autoAdjust="0"/>
    <p:restoredTop sz="82092" autoAdjust="0"/>
  </p:normalViewPr>
  <p:slideViewPr>
    <p:cSldViewPr snapToGrid="0" showGuides="1">
      <p:cViewPr varScale="1">
        <p:scale>
          <a:sx n="199" d="100"/>
          <a:sy n="199" d="100"/>
        </p:scale>
        <p:origin x="1416" y="168"/>
      </p:cViewPr>
      <p:guideLst>
        <p:guide orient="horz" pos="3113"/>
        <p:guide orient="horz" pos="324"/>
        <p:guide orient="horz" pos="996"/>
        <p:guide orient="horz" pos="566"/>
        <p:guide orient="horz" pos="1548"/>
        <p:guide pos="192"/>
        <p:guide pos="4179"/>
        <p:guide pos="3816"/>
        <p:guide pos="2259"/>
      </p:guideLst>
    </p:cSldViewPr>
  </p:slideViewPr>
  <p:outlineViewPr>
    <p:cViewPr>
      <p:scale>
        <a:sx n="33" d="100"/>
        <a:sy n="33" d="100"/>
      </p:scale>
      <p:origin x="0" y="-5240"/>
    </p:cViewPr>
  </p:outlineViewPr>
  <p:notesTextViewPr>
    <p:cViewPr>
      <p:scale>
        <a:sx n="1" d="1"/>
        <a:sy n="1" d="1"/>
      </p:scale>
      <p:origin x="0" y="0"/>
    </p:cViewPr>
  </p:notesTextViewPr>
  <p:sorterViewPr>
    <p:cViewPr>
      <p:scale>
        <a:sx n="1" d="1"/>
        <a:sy n="1" d="1"/>
      </p:scale>
      <p:origin x="0" y="1356"/>
    </p:cViewPr>
  </p:sorterViewPr>
  <p:notesViewPr>
    <p:cSldViewPr snapToGrid="0" showGuides="1">
      <p:cViewPr varScale="1">
        <p:scale>
          <a:sx n="150" d="100"/>
          <a:sy n="150" d="100"/>
        </p:scale>
        <p:origin x="4504" y="160"/>
      </p:cViewPr>
      <p:guideLst>
        <p:guide orient="horz" pos="2736"/>
        <p:guide pos="147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3T15:53:50.76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69B69-6B3E-C345-A6C3-613237921236}"/>
              </a:ext>
            </a:extLst>
          </p:cNvPr>
          <p:cNvSpPr>
            <a:spLocks noGrp="1"/>
          </p:cNvSpPr>
          <p:nvPr>
            <p:ph type="hdr" sz="quarter"/>
          </p:nvPr>
        </p:nvSpPr>
        <p:spPr>
          <a:xfrm>
            <a:off x="0" y="0"/>
            <a:ext cx="2033588" cy="434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A63701-F864-2149-AB6C-8CC59BC72105}"/>
              </a:ext>
            </a:extLst>
          </p:cNvPr>
          <p:cNvSpPr>
            <a:spLocks noGrp="1"/>
          </p:cNvSpPr>
          <p:nvPr>
            <p:ph type="dt" sz="quarter" idx="1"/>
          </p:nvPr>
        </p:nvSpPr>
        <p:spPr>
          <a:xfrm>
            <a:off x="2657475" y="0"/>
            <a:ext cx="2032000" cy="434975"/>
          </a:xfrm>
          <a:prstGeom prst="rect">
            <a:avLst/>
          </a:prstGeom>
        </p:spPr>
        <p:txBody>
          <a:bodyPr vert="horz" lIns="91440" tIns="45720" rIns="91440" bIns="45720" rtlCol="0"/>
          <a:lstStyle>
            <a:lvl1pPr algn="r">
              <a:defRPr sz="1200"/>
            </a:lvl1pPr>
          </a:lstStyle>
          <a:p>
            <a:fld id="{116A80B6-0CCA-1542-B793-681FAB9DB8EA}" type="datetimeFigureOut">
              <a:rPr lang="en-US" smtClean="0"/>
              <a:t>5/13/21</a:t>
            </a:fld>
            <a:endParaRPr lang="en-US"/>
          </a:p>
        </p:txBody>
      </p:sp>
      <p:sp>
        <p:nvSpPr>
          <p:cNvPr id="4" name="Footer Placeholder 3">
            <a:extLst>
              <a:ext uri="{FF2B5EF4-FFF2-40B4-BE49-F238E27FC236}">
                <a16:creationId xmlns:a16="http://schemas.microsoft.com/office/drawing/2014/main" id="{5DB1731D-D90C-BB48-B6BC-5CF1A5653E69}"/>
              </a:ext>
            </a:extLst>
          </p:cNvPr>
          <p:cNvSpPr>
            <a:spLocks noGrp="1"/>
          </p:cNvSpPr>
          <p:nvPr>
            <p:ph type="ftr" sz="quarter" idx="2"/>
          </p:nvPr>
        </p:nvSpPr>
        <p:spPr>
          <a:xfrm>
            <a:off x="0" y="8251825"/>
            <a:ext cx="2033588"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CAF1AC-A217-A64F-8CD4-6117192702E3}"/>
              </a:ext>
            </a:extLst>
          </p:cNvPr>
          <p:cNvSpPr>
            <a:spLocks noGrp="1"/>
          </p:cNvSpPr>
          <p:nvPr>
            <p:ph type="sldNum" sz="quarter" idx="3"/>
          </p:nvPr>
        </p:nvSpPr>
        <p:spPr>
          <a:xfrm>
            <a:off x="2657475" y="8251825"/>
            <a:ext cx="2032000" cy="434975"/>
          </a:xfrm>
          <a:prstGeom prst="rect">
            <a:avLst/>
          </a:prstGeom>
        </p:spPr>
        <p:txBody>
          <a:bodyPr vert="horz" lIns="91440" tIns="45720" rIns="91440" bIns="45720" rtlCol="0" anchor="b"/>
          <a:lstStyle>
            <a:lvl1pPr algn="r">
              <a:defRPr sz="1200"/>
            </a:lvl1pPr>
          </a:lstStyle>
          <a:p>
            <a:fld id="{C4E7F027-C9AA-A949-B70B-3524E495D98F}" type="slidenum">
              <a:rPr lang="en-US" smtClean="0"/>
              <a:t>‹#›</a:t>
            </a:fld>
            <a:endParaRPr lang="en-US"/>
          </a:p>
        </p:txBody>
      </p:sp>
    </p:spTree>
    <p:extLst>
      <p:ext uri="{BB962C8B-B14F-4D97-AF65-F5344CB8AC3E}">
        <p14:creationId xmlns:p14="http://schemas.microsoft.com/office/powerpoint/2010/main" val="16157865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3T23:23:44.08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16383,'48'0'0,"-2"0"0,-31 0 0,4 0 0,0 0 0,-4 0 0,8 0 0,-8 0 0,9 4 0,-9-3 0,8 2 0,-7-3 0,7 0 0,-8 0 0,9 0 0,-4 0 0,4 0 0,-4 0 0,3 0 0,-7 0 0,7 0 0,-8 0 0,9 0 0,-5 0 0,6 0 0,-5 0 0,3 0 0,-3 0 0,5 0 0,-1 0 0,1 0 0,-1 0 0,1 0 0,-1 0 0,1 0 0,0 0 0,-1 0 0,1 0 0,-1 0 0,1 0 0,-1 0 0,1 0 0,-1 4 0,7-3 0,-5 2 0,10 2 0,-11-4 0,6 3 0,-1-4 0,-4 3 0,10-2 0,-10 3 0,10-4 0,-5 0 0,1 0 0,4 0 0,-10 4 0,4-4 0,-5 4 0,-1-4 0,-7 0 0,0 0 0,-5 3 0,4-3 0,2 3 0,-3-3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14.920"/>
    </inkml:context>
    <inkml:brush xml:id="br0">
      <inkml:brushProperty name="width" value="0.05" units="cm"/>
      <inkml:brushProperty name="height" value="0.05" units="cm"/>
    </inkml:brush>
  </inkml:definitions>
  <inkml:trace contextRef="#ctx0" brushRef="#br0">1 4 24575,'0'5'0,"0"0"0,0 0 0,0 0 0,0 0 0,0 0 0,0 0 0,0 0 0,0 0 0,0 0 0,2 0 0,1-2 0,0 1 0,2-3 0,-3 1 0,4-2 0,-1 0 0,0 2 0,0-1 0,1 1 0,-1-2 0,0 0 0,0 0 0,1 0 0,-1 0 0,0 0 0,0 0 0,1 0 0,-1 0 0,0 0 0,1 0 0,-1 0 0,0 0 0,0 0 0,1 0 0,-4-2 0,3-1 0,-4-2 0,3 2 0,-1-1 0,3 1 0,-1-2 0,0 0 0,0 2 0,-2-2 0,2 2 0,-5-2 0,5 3 0,-4-3 0,3 5 0,-3-5 0,1 2 0,-2-2 0,0 0 0,3 2 0,-3 3 0,3 3 0,-3 2 0,0 0 0,-3-2 0,3 1 0,-3-1 0,1 0 0,1 1 0,-1-1 0,2 2 0,-2 0 0,1 0 0,-1 0 0,2 0 0,0 0 0,0 0 0,0 0 0,0 0 0,0 0 0,0 0 0,0 0 0,0 0 0,-3-2 0,0-1 0,-2 0 0,0-1 0,-1 1 0,1 0 0,0 1 0,2 2 0,0 0 0,6-2 0,0 1 0,2-3 0,0 1 0,4 1 0,-3-2 0,2 3 0,-3-3 0,1 1 0,-1-2 0,0 0 0,0 2 0,-2-1 0,0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16.809"/>
    </inkml:context>
    <inkml:brush xml:id="br0">
      <inkml:brushProperty name="width" value="0.05" units="cm"/>
      <inkml:brushProperty name="height" value="0.05" units="cm"/>
    </inkml:brush>
  </inkml:definitions>
  <inkml:trace contextRef="#ctx0" brushRef="#br0">0 1 24575,'7'0'0,"-1"0"0,20 0 0,-2 0 0,4 0 0,-1 0 0,-5 0 0,0 0 0,-4 0 0,-2 0 0,-6 0 0,1 0 0,-4 0 0,1 0 0,-3 0 0,1 0 0,-1 0 0,0 0 0,0 0 0,1 0 0,-1 0 0,0 0 0,0 0 0,1 0 0,-1 0 0,0 0 0,0 0 0,-2 0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18.194"/>
    </inkml:context>
    <inkml:brush xml:id="br0">
      <inkml:brushProperty name="width" value="0.05" units="cm"/>
      <inkml:brushProperty name="height" value="0.05" units="cm"/>
    </inkml:brush>
  </inkml:definitions>
  <inkml:trace contextRef="#ctx0" brushRef="#br0">0 0 24575,'0'8'0,"0"5"0,3 4 0,9 5 0,1 0 0,6 0 0,-5-1 0,0-4 0,0-1 0,-5-8 0,0 4 0,-4-7 0,1 4 0,-1-4 0,0 0 0,1 0 0,-1 0 0,0 0 0,0 0 0,1 0 0,-3 0 0,1-3 0,-1 3 0,2-2 0,1 2 0,-1 0 0,0 0 0,0 0 0,1 0 0,-1 0 0,-2 0 0,2 3 0,-2-2 0,3 2 0,-1-3 0,0 0 0,-2 0 0,2 0 0,-5 0 0,5 0 0,-2 3 0,3-2 0,-1 2 0,1-3 0,-1 0 0,0 0 0,-2 0 0,-1 0 0,1 0 0,0 0 0,2 0 0,0 0 0,0 0 0,-2 0 0,2 0 0,-4 0 0,1-2 0,-2-1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19.477"/>
    </inkml:context>
    <inkml:brush xml:id="br0">
      <inkml:brushProperty name="width" value="0.05" units="cm"/>
      <inkml:brushProperty name="height" value="0.05" units="cm"/>
    </inkml:brush>
  </inkml:definitions>
  <inkml:trace contextRef="#ctx0" brushRef="#br0">47 0 24575,'0'12'0,"0"4"0,0 1 0,0 4 0,0 10 0,0-2 0,0 8 0,0-5 0,0 0 0,0-5 0,-3-2 0,2-8 0,-2-1 0,3-7 0,-3 2 0,2-5 0,-2 2 0,1 0 0,1-2 0,-2 2 0,1-3 0,1 0 0,-1 0 0,-1 0 0,3 0 0,-3 0 0,3 0 0,0 0 0,-2 0 0,2 0 0,-5-2 0,4 1 0,-1-1 0,2 2 0,0 0 0,-3-2 0,3-1 0,-3-2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31.987"/>
    </inkml:context>
    <inkml:brush xml:id="br0">
      <inkml:brushProperty name="width" value="0.05" units="cm"/>
      <inkml:brushProperty name="height" value="0.05" units="cm"/>
    </inkml:brush>
  </inkml:definitions>
  <inkml:trace contextRef="#ctx0" brushRef="#br0">1 1 24575,'0'9'0,"0"-4"0,0 18 0,0-6 0,0-1 0,0 0 0,0-4 0,0-3 0,0-1 0,2 0 0,-1-2 0,2 2 0,-3-3 0,2 0 0,-1 0 0,1 3 0,-2-2 0,2 2 0,-1-3 0,1 0 0,-2 3 0,0-2 0,0 2 0,3 0 0,-2-2 0,2 2 0,-3 0 0,0-2 0,2 5 0,-1-5 0,2 2 0,-3 0 0,0 1 0,0 3 0,0 0 0,3 0 0,-3 0 0,3 0 0,-3 0 0,3 4 0,-2-3 0,2 3 0,-3-4 0,3 4 0,-2-3 0,3 2 0,-4-3 0,0 0 0,2 0 0,-1 0 0,2 0 0,-3 0 0,0-3 0,0 2 0,0-5 0,0 5 0,0-5 0,0 5 0,0-5 0,0 2 0,0-3 0,0 0 0,0 0 0,0 0 0,0 0 0,0 0 0,0 0 0,0 0 0,0 0 0,0 0 0,0 0 0,0 0 0,0 0 0,0 0 0,0 0 0,0 0 0,0 0 0,0 0 0,0 0 0,0 0 0,0 0 0,0 0 0,0 0 0,0 0 0,0 0 0,0 0 0,0 0 0,0 0 0,0 0 0,0 0 0,0 0 0,0-2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34.698"/>
    </inkml:context>
    <inkml:brush xml:id="br0">
      <inkml:brushProperty name="width" value="0.05" units="cm"/>
      <inkml:brushProperty name="height" value="0.05" units="cm"/>
    </inkml:brush>
  </inkml:definitions>
  <inkml:trace contextRef="#ctx0" brushRef="#br0">304 1 24575,'-6'5'0,"1"3"0,-4 1 0,2 0 0,-4 2 0,4-2 0,-2 0 0,4-1 0,-1-3 0,1 0 0,2 0 0,1 0 0,-1 0 0,3 0 0,-5-3 0,4 3 0,-3-2 0,3 2 0,-4 0 0,5 0 0,-5 0 0,2 0 0,0 0 0,-2 0 0,5 0 0,-5 0 0,4 0 0,-3 0 0,3 0 0,-4 0 0,5 0 0,-5 0 0,4 0 0,-4 3 0,2-2 0,-3 2 0,3 0 0,-1-2 0,1 2 0,-3 0 0,3-2 0,-3 5 0,3-5 0,0 2 0,-2-3 0,4 0 0,-1 0 0,0 0 0,1 0 0,-1 0 0,2 0 0,0 0 0,0 3 0,0-2 0,0 5 0,-6-2 0,5 3 0,-5 4 0,3 1 0,2 4 0,-5-1 0,5 6 0,-6 1 0,6 5 0,-6-5 0,6 3 0,-5-11 0,5 5 0,-4-11 0,4 0 0,-2-2 0,0-2 0,3 0 0,-3 2 0,0-5 0,0 5 0,0-5 0,-3 5 0,3-5 0,0 5 0,-2-2 0,2 0 0,-1 2 0,-1-5 0,5 2 0,-5-3 0,5 0 0,-3 0 0,1 0 0,1-2 0,-1-1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36.521"/>
    </inkml:context>
    <inkml:brush xml:id="br0">
      <inkml:brushProperty name="width" value="0.05" units="cm"/>
      <inkml:brushProperty name="height" value="0.05" units="cm"/>
    </inkml:brush>
  </inkml:definitions>
  <inkml:trace contextRef="#ctx0" brushRef="#br0">0 1 24575,'4'21'0,"0"0"0,2-5 0,2 4 0,-5-3 0,3 0 0,-2 3 0,0-7 0,-1 0 0,0-2 0,-3-2 0,3 3 0,0 0 0,-2 0 0,5 4 0,-6-3 0,4 3 0,-2-4 0,-1 0 0,5 3 0,-5-5 0,5 6 0,-5-8 0,4 4 0,-4 0 0,4-3 0,-4-1 0,1 0 0,0-2 0,-1 2 0,1-3 0,-2 0 0,3 3 0,-2-2 0,1 2 0,-2-3 0,0 3 0,0-2 0,0 2 0,0 0 0,0-2 0,0 2 0,0-3 0,0 0 0,0 0 0,0 0 0,0-2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38.343"/>
    </inkml:context>
    <inkml:brush xml:id="br0">
      <inkml:brushProperty name="width" value="0.05" units="cm"/>
      <inkml:brushProperty name="height" value="0.05" units="cm"/>
    </inkml:brush>
  </inkml:definitions>
  <inkml:trace contextRef="#ctx0" brushRef="#br0">0 0 24575,'0'5'0,"0"0"0,0 0 0,0 0 0,0 0 0,0 0 0,0 0 0,0 3 0,0-2 0,0 2 0,0-3 0,0 3 0,2-2 0,-1 2 0,1-3 0,-2 0 0,0 0 0,0 0 0,0 0 0,0 0 0,0 0 0,3 0 0,-3 0 0,3 0 0,-3 0 0,0 0 0,0 0 0,0 0 0,0 0 0,0 0 0,0 1 0,2-1 0,-2 0 0,3 0 0,-3 0 0,0 0 0,2 0 0,-1 0 0,1 0 0,-2 0 0,2-3 0,-1 3 0,1-5 0,-2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40.424"/>
    </inkml:context>
    <inkml:brush xml:id="br0">
      <inkml:brushProperty name="width" value="0.05" units="cm"/>
      <inkml:brushProperty name="height" value="0.05" units="cm"/>
    </inkml:brush>
  </inkml:definitions>
  <inkml:trace contextRef="#ctx0" brushRef="#br0">1 0 24575,'5'8'0,"2"1"0,3 3 0,-1 4 0,-3-6 0,4 5 0,-1-6 0,1 3 0,-1 0 0,0 0 0,-2 0 0,2 0 0,-3-3 0,0 2 0,-1-6 0,1 4 0,-1-1 0,1-3 0,-1 4 0,1-4 0,-1 3 0,1-3 0,-1 4 0,1-4 0,-3 0 0,1 0 0,-3 0 0,4-3 0,-5 3 0,2-5 0,-2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42.900"/>
    </inkml:context>
    <inkml:brush xml:id="br0">
      <inkml:brushProperty name="width" value="0.05" units="cm"/>
      <inkml:brushProperty name="height" value="0.05" units="cm"/>
    </inkml:brush>
  </inkml:definitions>
  <inkml:trace contextRef="#ctx0" brushRef="#br0">1 0 24575,'0'9'0,"0"2"0,0-2 0,0 7 0,3 1 0,1 0 0,3 3 0,-1-7 0,1 7 0,0-7 0,0 6 0,-1-6 0,1 3 0,-1-4 0,0 0 0,1 0 0,-1 0 0,0 0 0,0-3 0,-3 2 0,2-5 0,-5 5 0,3-5 0,-3 2 0,0-3 0,2 3 0,-1-2 0,2 2 0,-1-3 0,-1 0 0,4 0 0,-5 0 0,5 0 0,-2 0 0,0 0 0,1 0 0,-1 0 0,2 0 0,1 0 0,-1 0 0,-2 0 0,2 0 0,-2 3 0,2-2 0,1 5 0,0-2 0,0 3 0,1 4 0,2-3 0,-1 7 0,2-3 0,1 8 0,2 2 0,-1 0 0,4 4 0,-8-9 0,4 4 0,-6-9 0,1-1 0,-1-4 0,0-4 0,0 4 0,-3-7 0,2 4 0,-4-4 0,1 0 0,-2-3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3T23:23:48.31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16383,'67'0'0,"-9"0"0,-7 0 0,-5 0 0,6 0 0,27 0 0,-27 0 0,25 0 0,-23 0 0,0 0 0,6 0 0,0 0 0,-5 0 0,-2 0 0,-2 0 0,-12 0 0,12 0 0,-12 0 0,5 0 0,-7 4 0,-5-3 0,4 3 0,-10-4 0,4 0 0,-5 4 0,-5-3 0,3 2 0,-8-3 0,4 0 0,0 4 0,-4-3 0,3 3 0,-3-4 0,-1 0 0,4 3 0,-3-2 0,9 3 0,-4-4 0,4 0 0,-4 0 0,-1 0 0,-5 0 0,0 0 0,2 2 0,0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44.497"/>
    </inkml:context>
    <inkml:brush xml:id="br0">
      <inkml:brushProperty name="width" value="0.05" units="cm"/>
      <inkml:brushProperty name="height" value="0.05" units="cm"/>
    </inkml:brush>
  </inkml:definitions>
  <inkml:trace contextRef="#ctx0" brushRef="#br0">14 1 24575,'0'12'0,"0"0"0,0 0 0,0 3 0,0 2 0,0 4 0,0-4 0,0 3 0,0-3 0,0 0 0,0 3 0,0-7 0,0 3 0,-3 0 0,2-3 0,-3 3 0,4-4 0,0 0 0,0-4 0,0 4 0,0-4 0,0 4 0,0-3 0,0 2 0,0-5 0,0 5 0,0-5 0,0 2 0,0 0 0,0-2 0,0 2 0,0-3 0,0 3 0,0-2 0,0 2 0,0-3 0,0 3 0,0 1 0,0 3 0,0 0 0,0 0 0,0 0 0,0 0 0,0 0 0,0-3 0,0 2 0,-2-2 0,1 0 0,-2-1 0,3 0 0,0-2 0,0 2 0,0-3 0,0 0 0,0 0 0,0 0 0,0 0 0,0 0 0,0 0 0,0 0 0,0 0 0,0 0 0,0 0 0,0 0 0,0 0 0,0 0 0,0 0 0,0 0 0,0 0 0,0 0 0,0 0 0,0 0 0,0-2 0,0-1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48.311"/>
    </inkml:context>
    <inkml:brush xml:id="br0">
      <inkml:brushProperty name="width" value="0.05" units="cm"/>
      <inkml:brushProperty name="height" value="0.05" units="cm"/>
    </inkml:brush>
  </inkml:definitions>
  <inkml:trace contextRef="#ctx0" brushRef="#br0">39 0 24575,'-8'0'0,"4"3"0,-4-1 0,7 3 0,-3-2 0,3 2 0,-4-5 0,2 5 0,0-3 0,1 3 0,2 0 0,0 0 0,0 0 0,0 0 0,0 0 0,0 0 0,0 0 0,0 1 0,0-1 0,0 0 0,0 0 0,0 0 0,2 0 0,1 0 0,3 0 0,-1 0 0,0 0 0,0 0 0,1-3 0,-1 3 0,0-2 0,0-1 0,1 3 0,-1-5 0,0 5 0,0-5 0,-2 5 0,2-5 0,-2 5 0,2-2 0,0-1 0,1 3 0,-1-2 0,0-1 0,0 3 0,1-4 0,-1 1 0,-2 0 0,1-1 0,-1 1 0,3 0 0,-3 1 0,-1 2 0,0-2 0,-1-1 0,1-2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51.495"/>
    </inkml:context>
    <inkml:brush xml:id="br0">
      <inkml:brushProperty name="width" value="0.05" units="cm"/>
      <inkml:brushProperty name="height" value="0.05" units="cm"/>
    </inkml:brush>
  </inkml:definitions>
  <inkml:trace contextRef="#ctx0" brushRef="#br0">87 1 24575,'9'0'0,"-3"0"0,2 0 0,1 0 0,-3 0 0,2 0 0,-2 0 0,-1 0 0,0 0 0,1 0 0,-1 0 0,0 0 0,0 0 0,1 0 0,-1 2 0,0-1 0,0 1 0,1 0 0,-1-1 0,0 1 0,0-2 0,1 0 0,-1 0 0,0 0 0,0 0 0,1 0 0,-1 0 0,0 0 0,0 0 0,1 0 0,-1 0 0,0 0 0,0 0 0,1 0 0,-1 0 0,0 0 0,0 0 0,1 0 0,-1 2 0,0-1 0,-2 3 0,2-3 0,-2 1 0,0 0 0,1-1 0,-3 3 0,1-1 0,-2 2 0,0 0 0,0 0 0,0 0 0,0 0 0,-2 0 0,1 0 0,-4 0 0,3 0 0,-4 3 0,0-2 0,0 5 0,1-5 0,-2 5 0,2-5 0,-1 5 0,-3-2 0,3 0 0,-3-1 0,4-3 0,-1 0 0,1 0 0,2 0 0,-2 0 0,2 0 0,-2-2 0,0 1 0,-1-3 0,1 3 0,2-1 0,-2 0 0,5 1 0,-5-3 0,4 3 0,-3-1 0,3 2 0,-4-2 0,5 1 0,-5-1 0,4 2 0,-3 0 0,3 0 0,-4-2 0,5 1 0,-5-1 0,4 2 0,-3-2 0,3 1 0,-7-3 0,1-2 0,-2-2 0,-3-2 0,3-1 0,-1 0 0,-2-2 0,6 2 0,-6-3 0,3 1 0,-1-1 0,2 0 0,1-2 0,-1 4 0,1-1 0,1 3 0,1-1 0,2 1 0,0 0 0,1 0 0,0 2 0,1 1 0,-1 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56.816"/>
    </inkml:context>
    <inkml:brush xml:id="br0">
      <inkml:brushProperty name="width" value="0.05" units="cm"/>
      <inkml:brushProperty name="height" value="0.05" units="cm"/>
    </inkml:brush>
  </inkml:definitions>
  <inkml:trace contextRef="#ctx0" brushRef="#br0">239 7 24575,'-3'2'0,"-1"1"0,3 2 0,-4 0 0,5 0 0,-5 0 0,2 0 0,0 0 0,-2 0 0,5 0 0,-5 0 0,4 0 0,-3-2 0,3 2 0,-4-5 0,5 5 0,-5-5 0,4 5 0,-3-3 0,1 1 0,0 2 0,-2-5 0,4 5 0,-3-5 0,3 5 0,-4-5 0,5 5 0,-5-5 0,4 5 0,-3-5 0,1 2 0,0 1 0,-2-3 0,2 5 0,-2-5 0,2 5 0,-2-5 0,2 2 0,-2-2 0,-1 0 0,1 0 0,0 0 0,-4 3 0,3-2 0,-3 4 0,4-5 0,2 5 0,-2-5 0,2 5 0,-2-5 0,2 5 0,-2-5 0,2 2 0,0 1 0,-1-3 0,1 2 0,-3-2 0,3 3 0,-1-3 0,1 2 0,0 1 0,0-1 0,-2 4 0,3-1 0,-3 3 0,5 1 0,3 3 0,0 0 0,3 0 0,1 0 0,-4-3 0,3 2 0,-3-5 0,2 2 0,-2-3 0,2 0 0,-5 0 0,5 0 0,-2 0 0,0 0 0,2 3 0,-4-2 0,4 2 0,-2-3 0,0 0 0,1 0 0,-1 0 0,3 0 0,-4 0 0,3-2 0,-2 1 0,0-1 0,2 0 0,-2 1 0,-1-1 0,3 0 0,-4 1 0,3-1 0,-3 2 0,4-2 0,-2-1 0,2-2 0,0 0 0,0 0 0,1 0 0,-1 0 0,0 0 0,0 0 0,1 0 0,-1 0 0,0 0 0,0 0 0,1 0 0,-1-2 0,0 1 0,0-1 0,1 2 0,-1-2 0,0 1 0,0-1 0,1 0 0,-1 1 0,0-1 0,-2 0 0,2 1 0,-5-3 0,5 3 0,-4-3 0,3 1 0,-1-2 0,0 0 0,2 2 0,-5-2 0,5 2 0,-4-2 0,1 0 0,0 0 0,-1 0 0,1 0 0,-2 0 0,0 0 0,0 0 0,0 0 0,0 0 0,0-4 0,0 4 0,0-4 0,0 1 0,0 2 0,0-5 0,0 5 0,0-5 0,0 2 0,0 0 0,0-2 0,0 5 0,0-2 0,0 3 0,0 0 0,0 0 0,0 0 0,0 0 0,0-1 0,0 1 0,0 0 0,0 0 0,0 0 0,0 0 0,0 0 0,0 0 0,0 0 0,0 0 0,0 0 0,0 0 0,0-1 0,0 1 0,0 0 0,0 0 0,0-3 0,0 2 0,0-2 0,0 3 0,0-3 0,0 2 0,0-5 0,0 5 0,0-5 0,0 5 0,0 0 0,0 4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00.515"/>
    </inkml:context>
    <inkml:brush xml:id="br0">
      <inkml:brushProperty name="width" value="0.05" units="cm"/>
      <inkml:brushProperty name="height" value="0.05" units="cm"/>
    </inkml:brush>
  </inkml:definitions>
  <inkml:trace contextRef="#ctx0" brushRef="#br0">225 24 24575,'0'9'0,"-6"-1"0,1 9 0,-8-5 0,1 6 0,2-4 0,0-1 0,0 1 0,5-4 0,-7 0 0,10-4 0,-6 0 0,5 0 0,-3 0 0,0-1 0,3 1 0,-3 0 0,3 0 0,0-1 0,-2 1 0,2 0 0,-1 0 0,-1-1 0,5 1 0,-6 0 0,6-1 0,-5 1 0,1 0 0,-2 3 0,0-2 0,2 2 0,-1 0 0,1-2 0,1 2 0,-3-3 0,3 0 0,0 0 0,-2-1 0,4 1 0,-1 3 0,2-2 0,-3 6 0,2-3 0,-2 0 0,0 3 0,2-3 0,-2 8 0,0-3 0,2 3 0,-2 1 0,3-5 0,0 9 0,0-3 0,0-1 0,0 4 0,0-8 0,0 3 0,0-4 0,0-1 0,0-3 0,0 3 0,0-6 0,0 6 0,2-7 0,2 4 0,5-4 0,1 0 0,4 4 0,-4-3 0,3 3 0,1-3 0,1-3 0,8-1 0,-8-3 0,3 0 0,0 0 0,-3 0 0,4 0 0,-6 0 0,1 0 0,0-3 0,-1-4 0,1-4 0,4-3 0,-3 0 0,8-2 0,-4 1 0,11-2 0,-5 1 0,5-1 0,-6 4 0,-1 2 0,1-1 0,-4 4 0,-2-3 0,-4 7 0,-4-5 0,3 4 0,-6-4 0,3 2 0,-5 2 0,1-1 0,0 0 0,0 0 0,-3-3 0,2 5 0,-4-9 0,1 9 0,1-5 0,-3-1 0,3 4 0,-3-7 0,0 6 0,0-6 0,0 3 0,0-8 0,0 3 0,0-4 0,0 6 0,0-6 0,0 4 0,0-7 0,-3 7 0,-2-8 0,-2 8 0,-3-3 0,2-1 0,-5 7 0,5-5 0,-2 6 0,3 1 0,1 0 0,0 5 0,0-1 0,0 0 0,1 0 0,-1 0 0,3 1 0,-3-1 0,3 2 0,-3-1 0,0 2 0,1 0 0,-1-2 0,0 4 0,0-4 0,-3 4 0,2-4 0,-6 4 0,3-4 0,-4 1 0,0-3 0,1 3 0,-6-2 0,4 2 0,-3-1 0,0-1 0,-2 1 0,1 1 0,0 0 0,6 1 0,-1 2 0,0-2 0,4 3 0,1 0 0,3 0 0,0 0 0,0 0 0,3 3 0,0-3 0,3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06.050"/>
    </inkml:context>
    <inkml:brush xml:id="br0">
      <inkml:brushProperty name="width" value="0.05" units="cm"/>
      <inkml:brushProperty name="height" value="0.05" units="cm"/>
    </inkml:brush>
  </inkml:definitions>
  <inkml:trace contextRef="#ctx0" brushRef="#br0">238 0 24575,'0'6'0,"-2"0"0,1 3 0,-5 1 0,3 4 0,-4 0 0,3-1 0,-2 1 0,2 0 0,0-1 0,-2 1 0,2 0 0,0 0 0,1-1 0,0 1 0,0-4 0,-1 3 0,-1-3 0,4 0 0,-2-1 0,0 1 0,2 0 0,-5 0 0,6-1 0,-6-3 0,6 0 0,-3 0 0,0 3 0,2-3 0,-4 4 0,4-5 0,-4 1 0,4 0 0,-4 0 0,4-1 0,-1 1 0,-1 0 0,3 0 0,-3 3 0,0-2 0,3 2 0,-6 0 0,5 1 0,-4 0 0,4 3 0,-2-6 0,0 6 0,3-7 0,-6 4 0,5-5 0,-1 5 0,-1-4 0,3 4 0,-3-5 0,3 5 0,-3-4 0,3 3 0,-6 1 0,5-4 0,-2 7 0,1-6 0,1 10 0,-5-6 0,6 8 0,-3-6 0,-1 1 0,4 0 0,-3 4 0,0-3 0,2 3 0,-2-4 0,3-1 0,0-2 0,-3 1 0,2-1 0,-2-1 0,3-1 0,0-3 0,0 0 0,0-1 0,0 1 0,0 0 0,0-1 0,0 1 0,0 0 0,0 0 0,0-1 0,0 1 0,0 0 0,0 0 0,0-1 0,0 1 0,0 0 0,0 0 0,-6 0 0,4 0 0,-7 3 0,6-2 0,-1 6 0,-1-7 0,4 4 0,-1-5 0,2 1 0,0 0 0,2-3 0,5 0 0,3-3 0,4 0 0,4 0 0,1 3 0,5-2 0,-4 3 0,2-4 0,-7 0 0,8 0 0,-8 0 0,3 0 0,0 0 0,-3 0 0,4 0 0,-1 0 0,-3 0 0,7 0 0,-2 0 0,4-4 0,0 3 0,0-6 0,0 6 0,0-6 0,-1 6 0,1-6 0,0 6 0,-4-6 0,3 3 0,-12 0 0,6 1 0,-7 0 0,1 2 0,-2-5 0,-3 5 0,-1-1 0,1-1 0,0 3 0,-1-6 0,1 6 0,0-5 0,0 4 0,-1-2 0,1 3 0,0 0 0,0-2 0,-1 1 0,1-1 0,0 2 0,0 0 0,-1 0 0,1 0 0,0 0 0,0 0 0,-1 0 0,1 0 0,0 0 0,0 0 0,-3 0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37.089"/>
    </inkml:context>
    <inkml:brush xml:id="br0">
      <inkml:brushProperty name="width" value="0.05" units="cm"/>
      <inkml:brushProperty name="height" value="0.05" units="cm"/>
    </inkml:brush>
  </inkml:definitions>
  <inkml:trace contextRef="#ctx0" brushRef="#br0">9 1 24575,'0'9'0,"0"1"0,0 8 0,0-3 0,0 8 0,0-4 0,0 1 0,-4 3 0,3-9 0,-2 9 0,3-8 0,0 0 0,0-2 0,0-7 0,0 7 0,0-6 0,0 5 0,0-1 0,0 2 0,0-3 0,0 3 0,0-6 0,0 6 0,0-3 0,0 0 0,0 3 0,0-3 0,0 0 0,0 3 0,0-6 0,0 5 0,0-5 0,0 2 0,0 1 0,0 0 0,0 0 0,0-1 0,0-3 0,0 0 0,0 3 0,2-3 0,-1 4 0,2-5 0,-3 1 0,0 4 0,0-4 0,0 3 0,0-3 0,0 0 0,0 0 0,0-1 0,0 1 0,0 0 0,0 0 0,2-1 0,-1 1 0,1 3 0,-2-2 0,0 2 0,0 1 0,3-4 0,-3 3 0,3-3 0,-3 0 0,3 3 0,-2-2 0,2 2 0,-3-3 0,0 0 0,0-1 0,2 1 0,-1 0 0,2 0 0,-3-1 0,0-2 0,0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50.330"/>
    </inkml:context>
    <inkml:brush xml:id="br0">
      <inkml:brushProperty name="width" value="0.05" units="cm"/>
      <inkml:brushProperty name="height" value="0.05" units="cm"/>
    </inkml:brush>
  </inkml:definitions>
  <inkml:trace contextRef="#ctx0" brushRef="#br0">12 234 24575,'0'-6'0,"0"0"0,0 0 0,0 1 0,0-1 0,0 0 0,-2 0 0,1 0 0,-1 0 0,2 1 0,0-1 0,0 0 0,0 0 0,0 0 0,0 1 0,-3-1 0,2 0 0,-1 0 0,2 0 0,0 0 0,0 1 0,0-1 0,0 0 0,0 0 0,0 0 0,0 0 0,0 1 0,0-1 0,0 0 0,0 0 0,0 0 0,0 1 0,0-1 0,0 0 0,0 0 0,0 0 0,0 0 0,0 1 0,2 1 0,1 2 0,1-1 0,-2 3 0,-2-3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55.438"/>
    </inkml:context>
    <inkml:brush xml:id="br0">
      <inkml:brushProperty name="width" value="0.05" units="cm"/>
      <inkml:brushProperty name="height" value="0.05" units="cm"/>
    </inkml:brush>
  </inkml:definitions>
  <inkml:trace contextRef="#ctx0" brushRef="#br0">1 1 24575,'0'13'0,"0"-1"0,0 11 0,0-9 0,3 5 0,1-1 0,3-3 0,0 3 0,-3-4 0,-1-1 0,-1-3 0,-1 3 0,2-6 0,0 6 0,-3-3 0,6 0 0,-5 3 0,4-3 0,-4 4 0,5-4 0,-6 3 0,3-7 0,-3 4 0,3-1 0,-2-3 0,2 7 0,-1-6 0,-1 6 0,4-3 0,-4 0 0,5 3 0,-2-3 0,0 0 0,2 3 0,-3-6 0,3 2 0,-3-3 0,3-1 0,-6 1 0,5 0 0,-4 0 0,1-1 0,-2 1 0,0 0 0,0 0 0,0-1 0,0 1 0,0 0 0,0-1 0,0 1 0,0 4 0,0-4 0,0 3 0,0 1 0,0-4 0,0 7 0,0-6 0,0 2 0,0-3 0,0-1 0,0 1 0,0 0 0,0 0 0,0-1 0,0 1 0,0 0 0,0 0 0,0-1 0,0 1 0,0 0 0,0 0 0,3-3 0,0-1 0,3-2 0,0 3 0,-1 0 0,-1 3 0,1-3 0,-2 2 0,3-2 0,-1 1 0,-1 1 0,1-2 0,-2 0 0,0 2 0,2-2 0,-2 3 0,1 0 0,1 0 0,-2-1 0,3 1 0,-1 0 0,-2-1 0,3 1 0,-3 0 0,3 0 0,-1-1 0,1 1 0,0-3 0,-1 2 0,1-1 0,0-1 0,0 2 0,-1-4 0,1 1 0,0-2 0,0 0 0,-1 0 0,1 0 0,0 0 0,0 3 0,-1-3 0,5 3 0,-4-3 0,7 0 0,-6 0 0,2 0 0,-3 0 0,-1 2 0,1-1 0,0 2 0,-3-1 0,2-1 0,-2 1 0,3 1 0,0-2 0,0 1 0,-1-2 0,-1 3 0,-2-3 0,-2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9:00.602"/>
    </inkml:context>
    <inkml:brush xml:id="br0">
      <inkml:brushProperty name="width" value="0.05" units="cm"/>
      <inkml:brushProperty name="height" value="0.05" units="cm"/>
    </inkml:brush>
  </inkml:definitions>
  <inkml:trace contextRef="#ctx0" brushRef="#br0">1 0 24575,'0'9'0,"2"-2"0,-1 6 0,4-7 0,-4 4 0,4-5 0,-5 1 0,3 0 0,-3 0 0,0-1 0,2-1 0,-1 1 0,2-2 0,-1 3 0,-1-1 0,4 1 0,-2 0 0,0 0 0,2-1 0,-4 1 0,4 0 0,-1 3 0,-1-2 0,3 2 0,-6-3 0,5-1 0,-4 1 0,4 0 0,-2 0 0,1-1 0,1-1 0,-2 1 0,0-2 0,2 0 0,-2 2 0,0-2 0,3 1 0,-3 1 0,2-5 0,1 5 0,0-4 0,0 4 0,-1-4 0,1 4 0,0-5 0,0 3 0,3 0 0,1-2 0,0 2 0,3-3 0,-3 3 0,0-2 0,3 2 0,-3-3 0,1 0 0,1 0 0,-2 0 0,1 0 0,1 0 0,-5 0 0,6 0 0,-6 0 0,2 0 0,-3 0 0,-1 0 0,1 0 0,0 0 0,-1 0 0,1 0 0,-3 0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5:59.136"/>
    </inkml:context>
    <inkml:brush xml:id="br0">
      <inkml:brushProperty name="width" value="0.05" units="cm"/>
      <inkml:brushProperty name="height" value="0.05" units="cm"/>
    </inkml:brush>
  </inkml:definitions>
  <inkml:trace contextRef="#ctx0" brushRef="#br0">213 1 24575,'-9'0'0,"-3"0"0,2 0 0,-2 0 0,-1 0 0,1 0 0,-1 5 0,0-1 0,1 7 0,-1-1 0,3 1 0,-2-1 0,5 1 0,-2-2 0,3 0 0,0 2 0,0-2 0,0 3 0,2-3 0,-1 2 0,4-5 0,-4 5 0,4-5 0,-2 5 0,3-2 0,0 0 0,-3 2 0,3-5 0,-3 5 0,0-2 0,2 0 0,-2 6 0,3-8 0,0 8 0,0-6 0,0 0 0,0 2 0,0-5 0,0 5 0,0-5 0,0 5 0,0-2 0,0 3 0,0 0 0,0-1 0,0 1 0,0 0 0,3 0 0,1 0 0,2 0 0,0-3 0,-3 2 0,2-5 0,-2 5 0,2-5 0,2 5 0,-2-5 0,1 2 0,-1-3 0,1 3 0,-1-2 0,1 2 0,-1-3 0,0 0 0,0 0 0,1 3 0,-1-2 0,1 2 0,-1-3 0,4 3 0,-3-2 0,6 2 0,-6 1 0,6-3 0,-2 6 0,2-3 0,-2 0 0,1-1 0,-1-2 0,2 2 0,1-1 0,-1 2 0,5-3 0,-3 0 0,6 1 0,-2-1 0,4 1 0,-4 0 0,3 0 0,-8-1 0,8 1 0,-7-4 0,7 3 0,-11-5 0,6 2 0,-7-3 0,0 0 0,0 0 0,-4 0 0,0 0 0,1 0 0,-1 0 0,0 0 0,0 0 0,1 0 0,-1-5 0,1 1 0,-1-4 0,1 3 0,-1 0 0,0 0 0,1 0 0,-1-1 0,0 1 0,0 0 0,1-3 0,-3 2 0,2-2 0,-2 0 0,0 2 0,3-2 0,-6 0 0,5-1 0,-4 0 0,2-2 0,-3 2 0,3-3 0,-3 0 0,3 0 0,-3 0 0,0 3 0,0-3 0,0-1 0,0 0 0,0-3 0,0 4 0,0 0 0,0 0 0,0 0 0,0-4 0,0 3 0,0-3 0,0 4 0,0 0 0,-3 0 0,2-4 0,-4 3 0,1-3 0,-2 4 0,0 0 0,-4-4 0,3 3 0,-3 0 0,4 2 0,-3 2 0,2-3 0,-5 3 0,5-3 0,-5 3 0,2-3 0,-2 3 0,-1-3 0,4 6 0,-3-5 0,-2 4 0,1-2 0,-4 0 0,4 2 0,-3-2 0,2 3 0,-7-1 0,11 4 0,-11-3 0,11 5 0,-7-2 0,5 3 0,-1 0 0,0 0 0,-3 0 0,2 0 0,-3 0 0,0 0 0,4 0 0,-4 0 0,4 0 0,4 0 0,-3-3 0,6 2 0,-3-1 0,4 2 0,0-3 0,-1 3 0,4-2 0,-1 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41:51.899"/>
    </inkml:context>
    <inkml:brush xml:id="br0">
      <inkml:brushProperty name="width" value="0.05" units="cm"/>
      <inkml:brushProperty name="height" value="0.05" units="cm"/>
    </inkml:brush>
  </inkml:definitions>
  <inkml:trace contextRef="#ctx0" brushRef="#br0">6 0 24575,'0'14'0,"0"-4"0,0 3 0,0-7 0,0 7 0,0-6 0,0 2 0,0-3 0,0 0 0,0-1 0,0 1 0,0 0 0,0 0 0,0-1 0,0 1 0,0 0 0,0 0 0,0-1 0,0 1 0,0 0 0,0 0 0,0-1 0,0 1 0,0 0 0,0-1 0,0 1 0,0 0 0,0 0 0,0-1 0,0 1 0,0 0 0,0 0 0,-2-1 0,1 1 0,-1 0 0,2 3 0,0-2 0,0 2 0,0-3 0,0 0 0,0-1 0,0 1 0,0 0 0,0-1 0,0 1 0,2-3 0,1 0 0,3 0 0,0 0 0,0 2 0,-1 1 0,-1 0 0,1-3 0,-5 2 0,5-4 0,-1 1 0,1-2 0,1 0 0,0 0 0,0 0 0,-1 0 0,1 0 0,0 0 0,0 0 0,-1 0 0,1 0 0,0 0 0,-1 0 0,1 0 0,0 0 0,3 0 0,-2 0 0,2 0 0,0 0 0,-2 0 0,2 0 0,-3 0 0,0 0 0,0 0 0,-1 0 0,1 0 0,0 0 0,-1 0 0,1 0 0,0 0 0,0 0 0,-1 0 0,1 0 0,3 0 0,-2 0 0,2 0 0,1 0 0,-4 0 0,4 0 0,-5 0 0,1 0 0,0 0 0,-1 0 0,1 0 0,3 0 0,-2 0 0,6 0 0,-6 0 0,5 0 0,-5 0 0,6 0 0,-3 0 0,0 0 0,3 0 0,-6 0 0,2 0 0,-3 0 0,-1 0 0,1 0 0,0 0 0,0 0 0,-1 3 0,5 1 0,-4-1 0,3 0 0,1 0 0,-4-2 0,7 5 0,-6-5 0,6 5 0,-7-6 0,3 3 0,1 0 0,-4-2 0,4 2 0,-1 0 0,-2-2 0,5 5 0,-5-5 0,6 2 0,-7-1 0,7-1 0,-3 2 0,1-1 0,1 2 0,-5-1 0,2 0 0,-3 0 0,0-3 0,-1 5 0,5-4 0,-4 2 0,4-1 0,-5-1 0,1 4 0,0-5 0,0 3 0,-1-3 0,1 3 0,0-3 0,0 5 0,3-4 0,-3 2 0,4-1 0,-1-1 0,-2 1 0,5 1 0,-5-2 0,6 2 0,-3 0 0,4-2 0,-1 2 0,6 0 0,0 2 0,5-1 0,5 4 0,-3-4 0,9 5 0,-16-3 0</inkml:trace>
  <inkml:trace contextRef="#ctx0" brushRef="#br0" timeOffset="1">1217 547 24575,'10'4'0,"21"4"0,0 1 0,4 0 0,-9-1 0,9 1 0,-10-1 0,4 1 0,-5-5 0,6 4 0,-5-7 0,10 7 0,-10-7 0,10 7 0,-9-7 0,3 6 0,-5-6 0,0 6 0,-4-6 0,-2 6 0,-5-6 0,1 2 0,-4-3 0,3 3 0,-6-3 0,2 3 0,0-3 0,-2 3 0,2-2 0,1 1 0,-4-2 0,3 0 0,-3 3 0,0-3 0,0 3 0,-1-3 0,1 0 0,0 2 0,3-1 0,1 5 0,14-6 0,-3 7 0,8-3 0,-5 1 0,0 2 0,0-6 0,-4 5 0,-6-5 0,-1 2 0,-6 0 0,2-3 0,-3 3 0,-1-3 0,1 0 0,0 0 0,0 0 0,-3 2 0,2-1 0,-2 2 0,3-3 0,0 0 0,-1 2 0,5-1 0,-4 4 0,7-5 0,-3 3 0,4 0 0,-4-2 0,-1 2 0,-3-3 0,0 0 0,0 0 0,-1 0 0,-1-3 0,1 0 0,-2-3 0,3-3 0,0 2 0,1-6 0,-2 7 0,5-4 0,-3 0 0,3 3 0,-4-2 0,0 3 0,-1 0 0,1 3 0,0-2 0,0 1 0,-1-1 0,-2-1 0,3 2 0,-6-1 0,3 2 0,-3 0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41:50.819"/>
    </inkml:context>
    <inkml:brush xml:id="br0">
      <inkml:brushProperty name="width" value="0.05" units="cm"/>
      <inkml:brushProperty name="height" value="0.05" units="cm"/>
    </inkml:brush>
  </inkml:definitions>
  <inkml:trace contextRef="#ctx0" brushRef="#br0">0 1 24575,'10'0'0,"-4"0"0,7 0 0,-3 0 0,8 0 0,2 3 0,-1 1 0,4 4 0,-8-1 0,8 1 0,-4-4 0,0 2 0,4-1 0,-8-1 0,8 3 0,-8-6 0,7 6 0,-7-6 0,0 2 0,2 1 0,-5-3 0,6 2 0,-4 0 0,-1-2 0,1 5 0,0-5 0,-1 2 0,-2-1 0,1-1 0,-2 4 0,4-4 0,0 2 0,-4 0 0,3-3 0,-7 5 0,4-4 0,-1 2 0,-2-1 0,2-1 0,-3 4 0,-1-4 0,1 1 0,0 1 0,0-3 0,-1 5 0,1-4 0,0 4 0,0-4 0,-1 4 0,1-4 0,0 4 0,0-2 0,-1 3 0,1-1 0,0 1 0,0 0 0,-1 0 0,-2-1 0,-1-3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8:32.848"/>
    </inkml:context>
    <inkml:brush xml:id="br0">
      <inkml:brushProperty name="width" value="0.05" units="cm"/>
      <inkml:brushProperty name="height" value="0.05" units="cm"/>
    </inkml:brush>
  </inkml:definitions>
  <inkml:trace contextRef="#ctx0" brushRef="#br0">59 1 24575,'0'5'0,"0"5"0,0-4 0,0 4 0,0 3 0,0-5 0,0 10 0,0-12 0,0 3 0,0 1 0,0-4 0,0 4 0,0-5 0,0 1 0,0 0 0,0 0 0,0-1 0,0 1 0,0 0 0,0 0 0,0-1 0,0 1 0,0 0 0,0-1 0,0 1 0,0 0 0,0 0 0,0-1 0,0 1 0,0 0 0,0 0 0,-6 0 0,4 0 0,-4 0 0,6 0 0,0-1 0,0 1 0,0 0 0,0 0 0,0-1 0,0 1 0,0 0 0,-3 0 0,3-1 0,-5 1 0,4 0 0,-2 0 0,0 3 0,3 1 0,-3 4 0,-1-1 0,4-2 0,-3 1 0,0-2 0,2 1 0,-2 1 0,3-1 0,0-1 0,0-1 0,-3 0 0,2-2 0,-2 6 0,3-7 0,0 4 0,0-5 0,-3 1 0,3 0 0,-3 0 0,3-1 0,0 1 0,0 0 0,0 0 0,0-1 0,0 1 0,0 0 0,0 0 0,0-1 0,0 1 0,0 0 0,0 0 0,0-1 0,0 1 0,0 0 0,0-1 0,0 1 0,0 0 0,0 0 0,0-1 0,0 1 0,0 0 0,0 0 0,0-1 0,0 1 0,0-3 0,0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9:08.904"/>
    </inkml:context>
    <inkml:brush xml:id="br0">
      <inkml:brushProperty name="width" value="0.05" units="cm"/>
      <inkml:brushProperty name="height" value="0.05" units="cm"/>
    </inkml:brush>
  </inkml:definitions>
  <inkml:trace contextRef="#ctx0" brushRef="#br0">39 296 24575,'0'-6'0,"0"0"0,0 0 0,0 1 0,0-1 0,2 0 0,-1 0 0,4 3 0,-5-2 0,6 1 0,-3-1 0,2 1 0,1-1 0,0 2 0,0 0 0,-1-2 0,1 1 0,0-1 0,0-1 0,-1 0 0,1 0 0,0 0 0,0 0 0,-1 1 0,1-1 0,-3 0 0,2 0 0,-4 0 0,5-3 0,-3 2 0,1-6 0,1 7 0,-2-4 0,0 4 0,2 1 0,-4-1 0,4 0 0,-4 0 0,4 0 0,-5 1 0,3-1 0,-1 2 0,-1-1 0,2 2 0,-1-3 0,-1 0 0,1 1 0,1 1 0,-3-1 0,6 5 0,-6-6 0,5 6 0,-4-5 0,4 4 0,-4-4 0,4 4 0,-7-1 0,-1 4 0,-4 1 0,-5 3 0,2 4 0,-8 1 0,3 3 0,-10 7 0,10-6 0,-5 5 0,0 0 0,8-5 0,-7 2 0,8-4 0,1-6 0,1 2 0,3-3 0,3 0 0,0-1 0,1-2 0,1 0 0,-2-3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9:11.289"/>
    </inkml:context>
    <inkml:brush xml:id="br0">
      <inkml:brushProperty name="width" value="0.05" units="cm"/>
      <inkml:brushProperty name="height" value="0.05" units="cm"/>
    </inkml:brush>
  </inkml:definitions>
  <inkml:trace contextRef="#ctx0" brushRef="#br0">0 0 24575,'6'0'0,"3"0"0,2 0 0,-1 0 0,-1 0 0,0 0 0,-2 0 0,2 0 0,-3 0 0,0 0 0,-1 0 0,1 0 0,3 0 0,-2 3 0,2-3 0,-3 3 0,0-3 0,3 0 0,-2 0 0,2 0 0,-3 0 0,-1 0 0,1 0 0,0 0 0,0 0 0,-1 0 0,1 0 0,0 0 0,0 0 0,-1 0 0,1 0 0,0 0 0,0 0 0,-1 0 0,1 2 0,0-1 0,0 2 0,-1-3 0,1 0 0,0 0 0,-1 0 0,1 0 0,0 0 0,-3 0 0,0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9:19.896"/>
    </inkml:context>
    <inkml:brush xml:id="br0">
      <inkml:brushProperty name="width" value="0.05" units="cm"/>
      <inkml:brushProperty name="height" value="0.05" units="cm"/>
    </inkml:brush>
  </inkml:definitions>
  <inkml:trace contextRef="#ctx0" brushRef="#br0">247 1 24575,'0'5'0,"0"9"0,0-6 0,0 9 0,0-6 0,0 2 0,0 1 0,0 0 0,0 4 0,0-3 0,0 3 0,0 0 0,0-3 0,0 8 0,0-4 0,0 1 0,-3-2 0,2 0 0,-2-3 0,0 3 0,3-4 0,-4-4 0,1 3 0,3-7 0,-3 7 0,3-6 0,-3 6 0,2-7 0,-2 4 0,3-5 0,0 1 0,-3-3 0,2 2 0,-1-1 0,-1 1 0,0 1 0,0 0 0,-2 0 0,1-1 0,-1 1 0,1 3 0,-1 1 0,1 1 0,-2 1 0,2-5 0,-2 6 0,3-7 0,-1 4 0,-1-5 0,4 1 0,-4 0 0,4 0 0,-4-3 0,5 2 0,-6-4 0,3 4 0,-3-2 0,1 3 0,-1-1 0,0 1 0,3 0 0,0 0 0,0-3 0,3 2 0,-3-2 0,3-2 0,0-8 0,-3-4 0,-1-5 0,-3-3 0,-3 4 0,2-3 0,-5 4 0,5 1 0,1 2 0,1-2 0,3 7 0,-1-4 0,-1 7 0,2 1 0,-3 2 0,3 2 0,0 5 0,3 3 0,0 4 0,0-1 0,0 1 0,0 0 0,0-1 0,0-2 0,0-2 0,0-3 0,0-1 0,0 1 0,0 0 0,2 0 0,-1-1 0,2 1 0,-3 0 0,0 0 0,0-1 0,0 1 0,2 0 0,-1-1 0,1 1 0,1 0 0,-2 0 0,1-1 0,1 1 0,-3 0 0,5 0 0,-4-1 0,4 1 0,-4 0 0,4 0 0,-2-1 0,0 1 0,2 0 0,-1 0 0,1-3 0,1 2 0,-3-2 0,2 3 0,-1-3 0,-1 2 0,2-4 0,-5 4 0,6-5 0,-6 6 0,5-6 0,-4 5 0,4-4 0,-4 4 0,4-4 0,-2 4 0,3-5 0,-1 3 0,1-3 0,0 0 0,0 0 0,-1 0 0,1 0 0,0 0 0,0 0 0,3 0 0,-2 0 0,2 0 0,0 0 0,-2 0 0,6 0 0,-7 0 0,7-3 0,-6 2 0,2-5 0,0 6 0,-2-3 0,2 1 0,-3 1 0,0-4 0,-1 4 0,1-4 0,0 4 0,-3-4 0,2 5 0,-2-3 0,0 0 0,3 3 0,-3-5 0,2 4 0,1-4 0,0 2 0,-3-3 0,0 0 0,-3 0 0,0 0 0,0 0 0,-3-3 0,-1 2 0,-2-2 0,0 3 0,0 0 0,0 1 0,1 1 0,-1-1 0,0 4 0,0-4 0,0 5 0,1-3 0,-1 3 0,2-6 0,4 2 0,4-6 0,1 5 0,1-1 0,0 0 0,0-3 0,0-2 0,1 1 0,-1-3 0,-2-2 0,2 1 0,-2-5 0,-1 5 0,0 1 0,0 2 0,-2-1 0,1 5 0,-2-3 0,0 5 0,3-1 0,-3 0 0,5 0 0,-4 0 0,2 1 0,-1-1 0,-1 0 0,1 0 0,-2 0 0,0 0 0,0-3 0,0 2 0,0-6 0,0 7 0,0-4 0,0 5 0,0-5 0,0 4 0,0-7 0,0 2 0,0 1 0,0-3 0,0 7 0,0-7 0,0 6 0,0-2 0,0-1 0,0 4 0,0-4 0,0 4 0,0 1 0,0-1 0,0 0 0,0-3 0,0 2 0,0-3 0,0 5 0,0-1 0,0 0 0,0-3 0,0 2 0,0-6 0,0 6 0,0-2 0,0 3 0,0 0 0,0 1 0,-2-1 0,1 0 0,-4 0 0,2 0 0,-3 3 0,3-2 0,-3 4 0,3-4 0,-3 4 0,1-1 0,-1 2 0,0-3 0,0 3 0,0-3 0,0 3 0,1 0 0,-1 0 0,0 0 0,0 0 0,0 0 0,3 0 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41:58.175"/>
    </inkml:context>
    <inkml:brush xml:id="br0">
      <inkml:brushProperty name="width" value="0.05" units="cm"/>
      <inkml:brushProperty name="height" value="0.05" units="cm"/>
    </inkml:brush>
  </inkml:definitions>
  <inkml:trace contextRef="#ctx0" brushRef="#br0">38 0 24575,'6'0'0,"0"0"0,-1 0 0,-1 3 0,1-3 0,-2 5 0,3-4 0,-1 4 0,1-4 0,0 4 0,0-5 0,-1 6 0,1-6 0,0 3 0,0-1 0,-1-1 0,1 4 0,0-2 0,0 0 0,-1 2 0,1-4 0,-3 4 0,2-4 0,-2 4 0,3-4 0,0 4 0,0-5 0,-3 5 0,2-4 0,-2 4 0,3-4 0,0 1 0,-3 1 0,2-2 0,-2 4 0,3-5 0,-3 5 0,2-4 0,-2 2 0,1-1 0,-2-4 0,-5 2 0,0-6 0,-6-1 0,2 1 0,-2 0 0,-1 0 0,4 0 0,-4 0 0,5 2 0,-1-1 0,-4 5 0,4-3 0,-4 3 0,5-3 0,-1 3 0,0-3 0,0 3 0,0 0 0,0 0 0,1 0 0,-1 0 0,0 0 0,0 0 0,0 0 0,0 0 0,1 0 0,-5 0 0,4 0 0,-4 0 0,1 0 0,2 0 0,-2-2 0,3 1 0,0-2 0,0 3 0,6 0 0,3 0 0,3 0 0,3 0 0,-4 0 0,1 0 0,3 0 0,1 3 0,1-2 0,1 5 0,-5-5 0,6 5 0,-7-3 0,7 1 0,-3 2 0,1-6 0,-2 6 0,-3-6 0,3 6 0,-3-5 0,4 4 0,-4-4 0,-1 4 0,1-4 0,0 4 0,3-4 0,-2 4 0,2-5 0,-3 3 0,-3-1 0,2-1 0,-4 2 0,1-3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42:02.742"/>
    </inkml:context>
    <inkml:brush xml:id="br0">
      <inkml:brushProperty name="width" value="0.05" units="cm"/>
      <inkml:brushProperty name="height" value="0.05" units="cm"/>
    </inkml:brush>
  </inkml:definitions>
  <inkml:trace contextRef="#ctx0" brushRef="#br0">0 1 24575,'0'2'0,"0"0"0,0 7 0,0-3 0,0 0 0,0-1 0,0 1 0,0 0 0,0 0 0,0-1 0,0 1 0,0 0 0,0 0 0,0-1 0,0 1 0,0 0 0,0-1 0,0 1 0,0 0 0,0 0 0,0-1 0,0 1 0,0 0 0,0 0 0,0-1 0,0 1 0,0 0 0,0 0 0,3-3 0,-2-3 0,1-3 0,-2-3 0,0 0 0,0 0 0,0 0 0,0 0 0,0 1 0,0-1 0,0 3 0,0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0:50.124"/>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0:55.918"/>
    </inkml:context>
    <inkml:brush xml:id="br0">
      <inkml:brushProperty name="width" value="0.05" units="cm"/>
      <inkml:brushProperty name="height" value="0.05" units="cm"/>
      <inkml:brushProperty name="color" value="#E71224"/>
    </inkml:brush>
  </inkml:definitions>
  <inkml:trace contextRef="#ctx0" brushRef="#br0">141 115 24575,'0'2'0,"0"-1"0,0 7 0,0-2 0,0 0 0,3 3 0,-3-2 0,3 2 0,-3-3 0,3 0 0,-2-1 0,1 1 0,1-3 0,0 0 0,3-3 0,-1 2 0,1-1 0,3 1 0,-2-2 0,2 0 0,-3 0 0,0 0 0,-1 0 0,1 0 0,0 0 0,-3-2 0,0-1 0,-3-7 0,0 0 0,0 0 0,0-3 0,0 6 0,0-2 0,-3 6 0,0 0 0,-3 3 0,-3 0 0,-2 0 0,-2 0 0,-1 0 0,0 3 0,-4 1 0,-2 4 0,1-1 0,-4 1 0,8-1 0,-3 3 0,7-3 0,2 3 0,3-5 0,0 1 0,1 0 0,1 0 0,2-1 0,-1 1 0,3 0 0,-3 3 0,3-2 0,0 6 0,0-3 0,0 0 0,0 3 0,3-7 0,0 7 0,3-6 0,4 3 0,0-4 0,4 1 0,-1 0 0,1-4 0,0 3 0,-1-5 0,1 2 0,0-3 0,0 0 0,-1 0 0,5 0 0,-6-6 0,6 1 0,-8-8 0,4 3 0,-3-4 0,2 0 0,-5-4 0,2 3 0,-3-8 0,0 8 0,1-8 0,-4 4 0,3-1 0,-7-3 0,3 8 0,-3-3 0,0 4 0,0 4 0,0 1 0,0 3 0,-2 3 0,-1 0 0,-7 3 0,0 0 0,-4 0 0,1 0 0,-1 0 0,0 0 0,0 0 0,4 0 0,1 0 0,3 0 0,0 0 0,0 0 0,0 0 0,-3 3 0,2 0 0,-2 4 0,0-1 0,2 0 0,-3 0 0,7 0 0,-2-1 0,2 1 0,0 0 0,-3 3 0,5-2 0,-2 6 0,3-7 0,0 7 0,0-6 0,0 5 0,0-5 0,6 6 0,2-6 0,6 6 0,4-5 0,-3 2 0,3-3 0,-4-3 0,-4-1 0,3-3 0,-7 0 0,3 0 0,-5-2 0,1-5 0,-4-8 0,2 0 0,-3-8 0,0 4 0,0-5 0,0 4 0,0 2 0,0 4 0,0 0 0,0 4 0,0-3 0,0 6 0,0-2 0,-3 6 0,3-2 0,-5 1 0,1 1 0,-2-2 0,1 4 0,-1-1 0,0-1 0,0 3 0,-3-6 0,2 5 0,-6-5 0,7 3 0,-4-1 0,4 1 0,1 3 0,-1 0 0,-4 0 0,4 0 0,-7 0 0,3 0 0,-1 0 0,2 0 0,0 3 0,2 1 0,0 2 0,2 0 0,4-1 0,-4 1 0,4 0 0,-1 0 0,2-1 0,0 1 0,0 3 0,0-2 0,0 2 0,0-3 0,2 0 0,2 0 0,-1-1 0,2 1 0,-2 0 0,3 0 0,0-1 0,3 1 0,-3 0 0,7 1 0,-6-1 0,2-2 0,0 1 0,-2-4 0,2 4 0,1-4 0,-4 2 0,4-3 0,-5 0 0,1 0 0,0 0 0,-3-3 0,-1 0 0,-2-7 0,0 4 0,0-7 0,0 6 0,0-2 0,0-1 0,0 4 0,0-4 0,-2 7 0,-1 1 0,-3 2 0,0 0 0,3 2 0,-2-1 0,4 4 0,-4-5 0,4 6 0,-4-3 0,4 3 0,-4-3 0,4 2 0,-4-2 0,2 3 0,-3-1 0,0 1 0,1 0 0,1 0 0,-1-1 0,2 1 0,0 0 0,0 0 0,3-1 0,3-1 0,0-2 0,3-2 0,-3 3 0,2-3 0,-2 3 0,3-3 0,3 3 0,-2-2 0,2 2 0,-3-3 0,-1 0 0,1 0 0,0 0 0,-3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01.127"/>
    </inkml:context>
    <inkml:brush xml:id="br0">
      <inkml:brushProperty name="width" value="0.05" units="cm"/>
      <inkml:brushProperty name="height" value="0.05" units="cm"/>
    </inkml:brush>
  </inkml:definitions>
  <inkml:trace contextRef="#ctx0" brushRef="#br0">1 1 24575,'0'12'0,"0"0"0,0 0 0,0 4 0,0 0 0,0 5 0,0-4 0,0 3 0,0-3 0,0 0 0,0-1 0,0 0 0,0-3 0,0 3 0,0 0 0,0-3 0,0 3 0,0 0 0,0-4 0,0 4 0,0-4 0,0-3 0,0-1 0,0-3 0,0 0 0,0 0 0,0 0 0,0-2 0,0-1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0:59.248"/>
    </inkml:context>
    <inkml:brush xml:id="br0">
      <inkml:brushProperty name="width" value="0.05" units="cm"/>
      <inkml:brushProperty name="height" value="0.05" units="cm"/>
      <inkml:brushProperty name="color" value="#E71224"/>
    </inkml:brush>
  </inkml:definitions>
  <inkml:trace contextRef="#ctx0" brushRef="#br0">224 24 24575,'-7'-5'0,"1"2"0,6 9 0,0-1 0,0 1 0,2 0 0,1-3 0,3 2 0,-3-2 0,2 1 0,-4 1 0,4-5 0,-4 5 0,4-4 0,-2 2 0,3-3 0,-1 0 0,1 0 0,0 0 0,0 0 0,-1 0 0,1 0 0,0 0 0,-3-3 0,0 0 0,-3-3 0,0 0 0,0 0 0,0 0 0,-3 1 0,0-1 0,-3 3 0,-3-3 0,2 5 0,-2-2 0,-1 0 0,0 2 0,-4-2 0,4 3 0,-3 0 0,6 0 0,-6-3 0,7 2 0,-4-2 0,5 3 0,-1 0 0,0 0 0,0 0 0,0 0 0,-3 0 0,-1 0 0,-4 3 0,4 1 0,-3 2 0,6 0 0,-6 1 0,3-1 0,0 1 0,-3-1 0,6 4 0,-3-3 0,6 6 0,-1-7 0,5 7 0,-3-6 0,3 2 0,0-3 0,0 3 0,0-2 0,0-1 0,0-3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0:59.979"/>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1:03.467"/>
    </inkml:context>
    <inkml:brush xml:id="br0">
      <inkml:brushProperty name="width" value="0.05" units="cm"/>
      <inkml:brushProperty name="height" value="0.05" units="cm"/>
      <inkml:brushProperty name="color" value="#E71224"/>
    </inkml:brush>
  </inkml:definitions>
  <inkml:trace contextRef="#ctx0" brushRef="#br0">65 195 24575,'0'-2'0,"0"-3"0,0-8 0,0-1 0,0 1 0,0 2 0,0 2 0,0 0 0,-3 2 0,3-2 0,-5 5 0,1 2 0,-1 2 0,-1 0 0,0 0 0,0 0 0,0 0 0,0 0 0,1 0 0,-1 0 0,3 2 0,0 5 0,3 0 0,0 10 0,0-6 0,0 8 0,3-6 0,1 6 0,6-5 0,1 2 0,8-6 0,-5-3 0,5 0 0,-6 0 0,1 0 0,0-3 0,0-1 0,-1-3 0,-3 0 0,3 0 0,-6 0 0,2 0 0,-3 0 0,0-3 0,-1 0 0,1-3 0,0 0 0,0 0 0,-3-3 0,2 2 0,-5-2 0,6 3 0,-6-3 0,5 2 0,-4-2 0,1 3 0,-2 0 0,0-3 0,0 2 0,0-2 0,0 3 0,0 0 0,0 0 0,-2 0 0,-1 1 0,-3-1 0,0 0 0,0 3 0,0-2 0,3 1 0,1-2 0,-1 1 0,0 1 0,-1-1 0,-1 2 0,2-3 0,-3 3 0,3-2 0,-2 4 0,4-4 0,-4 4 0,2-1 0,0-1 0,-3 2 0,6-4 0,-5 5 0,1-6 0,-1 3 0,-5-3 0,3 3 0,-2-3 0,3 3 0,0-1 0,1 2 0,1-1 0,-1 3 0,2-3 0,-3 3 0,0 0 0,1 0 0,-1 0 0,-4 3 0,4-2 0,-7 5 0,2-2 0,4 2 0,-2-2 0,6 1 0,0-2 0,0 3 0,3-1 0,0 1 0,0 0 0,0 3 0,0-2 0,0 6 0,0-7 0,0 7 0,0-3 0,0 0 0,0 3 0,0-6 0,0 2 0,3-3 0,0 0 0,3-1 0,-1 1 0,1-3 0,0 2 0,0-4 0,-1 2 0,5 0 0,-4-3 0,7 3 0,-6-3 0,2 0 0,-3 0 0,-1 0 0,5 0 0,-4 0 0,4 0 0,-1 0 0,-3 0 0,7-3 0,-3-1 0,1-6 0,2 3 0,-6-3 0,6 4 0,-7 0 0,7-1 0,-3-3 0,1 3 0,-2-2 0,0 3 0,-2 0 0,2-1 0,-3 4 0,0-2 0,-1 2 0,1-1 0,-3-1 0,0 2 0,-3-3 0,0 0 0,0 1 0,-3 1 0,0-1 0,-3 5 0,0-6 0,0 3 0,1 0 0,-5-3 0,0 2 0,0 1 0,-3-4 0,6 7 0,-6-6 0,7 5 0,-7-2 0,2 3 0,1-3 0,1 3 0,3-3 0,0 3 0,0 0 0,1 0 0,-1 0 0,0 0 0,0 0 0,0 2 0,0-1 0,3 4 0,-2-4 0,4 4 0,-1-4 0,2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1:09.126"/>
    </inkml:context>
    <inkml:brush xml:id="br0">
      <inkml:brushProperty name="width" value="0.05" units="cm"/>
      <inkml:brushProperty name="height" value="0.05" units="cm"/>
      <inkml:brushProperty name="color" value="#E71224"/>
    </inkml:brush>
  </inkml:definitions>
  <inkml:trace contextRef="#ctx0" brushRef="#br0">260 208 24575,'-10'0'0,"0"0"0,1 0 0,-1-3 0,-1-1 0,-1 1 0,5-3 0,-6 6 0,6-3 0,-6 3 0,7 0 0,-4 0 0,4 0 0,1 0 0,-5 0 0,0 0 0,0 0 0,-3 0 0,3 0 0,2 3 0,-4 0 0,8 3 0,-6 0 0,7 0 0,0 0 0,3 0 0,0-1 0,0 1 0,0 0 0,0 0 0,0-1 0,0 1 0,0 3 0,0-2 0,0 2 0,3-3 0,0 0 0,3-1 0,3-1 0,1-2 0,4-2 0,4 0 0,-3 0 0,3 0 0,-4 0 0,-4-2 0,0-2 0,-1-5 0,-2-6 0,3 0 0,-2-3 0,-1 0 0,-3-2 0,-1-4 0,-3 0 0,4 5 0,-4-4 0,3 8 0,-3-3 0,0 4 0,3 3 0,-3 2 0,3 3 0,-3 0 0,0 1 0,0-1 0,0 0 0,-6 3 0,-2-3 0,-6 2 0,1 0 0,-1 1 0,0 3 0,0 0 0,4 0 0,-3 0 0,3 3 0,0 1 0,-3 2 0,3 1 0,-1 3 0,1-3 0,4 2 0,0-3 0,0 3 0,0-2 0,2 2 0,2-3 0,2-1 0,0 1 0,0 0 0,0 0 0,0-1 0,0 1 0,0 3 0,3 2 0,1 2 0,2-3 0,1 3 0,2-6 0,-1 6 0,5-5 0,-3 2 0,4-7 0,0 4 0,4-7 0,-3 3 0,-1-3 0,-1 0 0,-3 0 0,0-2 0,0-2 0,-5 1 0,1-2 0,0 2 0,-3-7 0,2 4 0,-4-7 0,1 3 0,-2-1 0,0 2 0,-2 6 0,-1-2 0,-7 1 0,0-3 0,-4 1 0,-4-2 0,3-2 0,-3 5 0,4-4 0,0 8 0,0-2 0,4 3 0,1 0 0,-1 0 0,4 0 0,-7 0 0,6 3 0,-2 0 0,3 2 0,0 5 0,0-4 0,-1 7 0,4-6 0,-4 6 0,7-7 0,-3 7 0,3-6 0,0 2 0,0-3 0,0-1 0,0 5 0,2-4 0,1 4 0,7-4 0,-4 0 0,12 1 0,-3-4 0,9 4 0,-4-6 0,3 3 0,1-4 0,2 0 0,3 0 0,-5-4 0,0-4 0,-4-3 0,2-5 0,-7 2 0,8 2 0,-11-6 0,2 9 0,-6-8 0,-3 10 0,2-2 0,-4-1 0,-1 4 0,-2-4 0,0 5 0,0-5 0,-2 3 0,-5-2 0,-3 2 0,-4 0 0,0 4 0,0-1 0,1 4 0,-1 0 0,0 0 0,0 0 0,4 0 0,-3 0 0,3 0 0,-4 0 0,0 3 0,1 1 0,-1 0 0,0 2 0,0-5 0,4 4 0,1-4 0,3 2 0,3-1 0,-2-1 0,4 4 0,-2-2 0,3 3 0,0 0 0,0-1 0,0 1 0,0 0 0,0 3 0,0-2 0,0 5 0,0-5 0,0 2 0,0 1 0,0-4 0,0 4 0,0-5 0,0 1 0,0 0 0,0 0 0,0-1 0,0 1 0,0 0 0,0-1 0,0 1 0,3 0 0,0 0 0,3-3 0,-1-1 0,1-2 0,0 0 0,0 0 0,-1 0 0,1 0 0,-3 0 0,0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1:15.156"/>
    </inkml:context>
    <inkml:brush xml:id="br0">
      <inkml:brushProperty name="width" value="0.05" units="cm"/>
      <inkml:brushProperty name="height" value="0.05" units="cm"/>
      <inkml:brushProperty name="color" value="#E71224"/>
    </inkml:brush>
  </inkml:definitions>
  <inkml:trace contextRef="#ctx0" brushRef="#br0">198 145 24575,'0'-5'0,"0"-1"0,-2 0 0,-1 0 0,-3 3 0,0 0 0,0 3 0,0 0 0,1 0 0,-1 0 0,0 3 0,0 0 0,0 6 0,-1 1 0,-3 4 0,6 4 0,-6 2 0,6-1 0,-4 4 0,4-8 0,1 3 0,3-4 0,0-4 0,0-1 0,0-3 0,0 0 0,0-1 0,2-1 0,1-2 0,3-2 0,3 0 0,2 0 0,-1 0 0,3 0 0,-7 0 0,7 0 0,-6 0 0,5 0 0,-5-2 0,6-5 0,-6 0 0,2-6 0,-3 6 0,4-5 0,-3 5 0,2-6 0,-3 6 0,1-6 0,-1 7 0,-3-7 0,0 6 0,-3-2 0,0 3 0,0 0 0,0-3 0,0 2 0,0-2 0,0-1 0,-3 4 0,-3-7 0,-5 5 0,-3-1 0,1 2 0,-1 0 0,0 3 0,0 1 0,4 3 0,-3 0 0,7 0 0,-4 0 0,4 0 0,1 0 0,-5 0 0,3 0 0,-2 0 0,3 0 0,3 2 0,0 2 0,3 1 0,0 1 0,0 0 0,0 0 0,0 3 0,0-3 0,0 7 0,4-3 0,3 9 0,4-8 0,1 7 0,1-10 0,-3 4 0,1-4 0,1 1 0,-5-3 0,2-2 0,-3 1 0,0-4 0,3 1 0,-2-2 0,2 0 0,-3 0 0,-1 0 0,1 0 0,0 0 0,0 0 0,-1 0 0,1 0 0,0 0 0,3-3 0,1-1 0,0-2 0,3-1 0,-3 1 0,1-1 0,-2 1 0,0 0 0,-2 0 0,2-1 0,-6 2 0,2 1 0,-4-1 0,1 2 0,-2-3 0,0 0 0,0 0 0,0 1 0,0-1 0,0-4 0,0 4 0,0-4 0,-2 5 0,-1-1 0,-3 0 0,0 3 0,0-2 0,-3 4 0,-1-2 0,-4 3 0,0 0 0,0 0 0,0 0 0,-4 0 0,3 0 0,0 0 0,3 0 0,5 0 0,-6 0 0,6 0 0,-2 0 0,3 0 0,0 0 0,0 0 0,3 3 0,1 0 0,2 3 0,0 8 0,0 7 0,4 10 0,1 5 0,4 1 0,0-1 0,0 0 0,0 1 0,-1-11 0,0-2 0,-1-10 0,-1-4 0,0-1 0,0-3 0,0-3 0,0 0 0,-3-6 0,-1 0 0,-2-3 0,0 0 0,3 0 0,-2 0 0,4-3 0,-2 2 0,5-10 0,-2 6 0,1-8 0,0 5 0,0 1 0,0-6 0,1 0 0,-1-1 0,-3-2 0,3 7 0,-7-8 0,3 8 0,-3-4 0,0 6 0,0-1 0,0 4 0,-2 0 0,-5 4 0,-3 0 0,-4 2 0,0-2 0,0 5 0,-4-6 0,-1 3 0,-5-1 0,-6 2 0,5-1 0,-11 3 0,11-2 0,0 0 0,7 2 0,4-2 0,0 3 0,0 0 0,4 0 0,1 0 0,3 0 0,3 2 0,0 2 0,3 1 0,0 1 0,0 3 0,0-2 0,0 6 0,0-3 0,0 4 0,0-1 0,0-2 0,0 1 0,0-5 0,3 2 0,3-3 0,5 1 0,7-3 0,1-1 0,5-3 0,0 0 0,0 0 0,0 0 0,0 0 0,0 0 0,0 0 0,-5-4 0,-1 1 0,1-5 0,-4 1 0,-1 0 0,-1-2 0,-6 2 0,2-3 0,-3 5 0,-1-1 0,-1 0 0,-2 0 0,-2 0 0,0 1 0,0-1 0,0 0 0,0-3 0,0 2 0,-6-3 0,2 4 0,-9-1 0,3 1 0,0-1 0,-8 0 0,7 1 0,-8-5 0,6 4 0,-1-3 0,0 3 0,0-3 0,4 5 0,-3-4 0,6 8 0,-2-2 0,3 3 0,0 0 0,1 0 0,1 3 0,2 0 0,-1 3 0,3-1 0,-3 1 0,3 0 0,0 0 0,0-1 0,0 1 0,0 0 0,0 0 0,0-1 0,0 5 0,0 0 0,0 3 0,0 1 0,0 0 0,4 4 0,-1-3 0,4 0 0,3-3 0,-3-5 0,5 3 0,-5-4 0,2 0 0,1-3 0,0 0 0,0-3 0,3 0 0,-7 0 0,4 0 0,-5 0 0,5 0 0,-4 0 0,4 0 0,-5-3 0,1 2 0,-3-4 0,2 5 0,-4-6 0,2 6 0,-3-3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2:08.527"/>
    </inkml:context>
    <inkml:brush xml:id="br0">
      <inkml:brushProperty name="width" value="0.05" units="cm"/>
      <inkml:brushProperty name="height" value="0.05" units="cm"/>
      <inkml:brushProperty name="color" value="#E71224"/>
    </inkml:brush>
  </inkml:definitions>
  <inkml:trace contextRef="#ctx0" brushRef="#br0">0 842 24575,'0'5'0,"0"9"0,0-2 0,0 6 0,0-4 0,0 4 0,0-3 0,0 7 0,0-7 0,3 4 0,-2-9 0,5 2 0,-2-1 0,-1-1 0,0 3 0,-3-7 0,0 7 0,3-3 0,-2 4 0,5-4 0,-6 7 0,6-9 0,-6 6 0,3-5 0,-3 1 0,0 4 0,0-4 0,0 0 0,3-1 0,1 1 0,2 4 0,1-4 0,-1 3 0,1-3 0,0 8 0,0-3 0,3 3 0,2 0 0,2-3 0,-2 8 0,1-8 0,-2 3 0,3-4 0,0 0 0,-4-1 0,3 1 0,-5 4 0,5-6 0,-5 5 0,5-6 0,-6-1 0,3 3 0,0-6 0,0 6 0,1-2 0,2-1 0,-6 0 0,6-4 0,-7 0 0,7 1 0,-6-1 0,5 0 0,-5 0 0,2 1 0,-3-2 0,3 2 0,2 2 0,-1-2 0,-1 2 0,0 1 0,-2-6 0,6 8 0,1-4 0,1 6 0,8 2 0,-11-2 0,5 1 0,-6-5 0,7 1 0,-6-1 0,5 1 0,-6 2 0,-1-5 0,3 4 0,-3-4 0,4 2 0,4 4 0,-3-6 0,3 3 0,-4-1 0,4-2 0,-3 5 0,0-5 0,-2 1 0,-7-3 0,7 1 0,-3-1 0,4 1 0,-4-1 0,3 1 0,-7-1 0,7 1 0,-3-1 0,1 0 0,1 1 0,-1-1 0,2 1 0,-3-1 0,3 1 0,-3 0 0,0-1 0,0-2 0,-4-2 0,3 1 0,1-2 0,0 4 0,3-4 0,-6 4 0,5-4 0,-5 1 0,6 1 0,-3 1 0,0 0 0,3-1 0,-6 0 0,5 0 0,3 0 0,0 4 0,3-4 0,0 5 0,2-1 0,4-3 0,0 4 0,0-4 0,0 4 0,-1-4 0,1 3 0,-4-6 0,3 6 0,-4-6 0,5 6 0,0-2 0,0-1 0,-5 0 0,4-1 0,-4-2 0,1 3 0,-2-1 0,-4-3 0,4 3 0,-3-3 0,3 0 0,-4 0 0,-1 0 0,-2 0 0,1 0 0,-5 0 0,2 0 0,-3 0 0,0 0 0,0 0 0,-1 0 0,1 0 0,0 0 0,0 0 0,3 0 0,-3 0 0,4 0 0,-1 0 0,1 0 0,4 0 0,0 0 0,-1 0 0,1 0 0,0 0 0,-1 0 0,1 0 0,-4 0 0,3 0 0,-3 0 0,4 0 0,-4 0 0,-1-2 0,1 1 0,-4-4 0,7 1 0,-6-2 0,5 3 0,-5-2 0,6 1 0,-7-2 0,4 0 0,-5 2 0,5-1 0,-4 1 0,4-2 0,-5 3 0,2-6 0,-2 8 0,2-8 0,-2 6 0,1-1 0,-3-1 0,0 2 0,-1-3 0,2 0 0,-1-3 0,2 2 0,-2-2 0,0 0 0,3-2 0,-3 1 0,1 1 0,-2-1 0,-2 4 0,0-7 0,0 3 0,0-1 0,3-2 0,-2 7 0,2-4 0,-3 1 0,0 2 0,0-2 0,0 0 0,0-2 0,0 1 0,0 1 0,0-1 0,0 0 0,0-4 0,0 4 0,0-3 0,0 3 0,3-4 0,-2 0 0,2 1 0,0-1 0,-2 0 0,2 0 0,-1 4 0,-1-3 0,2 6 0,-3-5 0,2 5 0,-1-6 0,1 6 0,-2-2 0,0 0 0,0-2 0,0 1 0,3-3 0,-2 3 0,6-8 0,-6 3 0,5-4 0,-5 1 0,5-1 0,-5-1 0,6-3 0,-6 4 0,6-1 0,-6-3 0,2 12 0,-3-11 0,3 6 0,-2-3 0,3-4 0,-4 8 0,3-4 0,-3 6 0,3-1 0,0 4 0,-2-3 0,1 3 0,-2-1 0,0 2 0,0 0 0,0 2 0,0-6 0,0 6 0,0-6 0,0 3 0,0-4 0,0-4 0,0-1 0,0-1 0,0-8 0,-4 7 0,4-14 0,-8 9 0,-1-9 0,0 4 0,-4 0 0,0-4 0,4 10 0,-8-10 0,11 14 0,-2-3 0,0 0 0,2 3 0,-6-4 0,4 2 0,-3 4 0,2-5 0,-6 0 0,6 0 0,-5 4 0,9-3 0,-7 9 0,7-5 0,-5 1 0,3 3 0,-1-3 0,1 4 0,-4-5 0,3 5 0,-5-5 0,1 1 0,-2 3 0,-1-3 0,1 4 0,4 0 0,-3 0 0,2 4 0,0-3 0,-2 5 0,6-2 0,-3 1 0,4 2 0,0-2 0,0 3 0,0 0 0,0 0 0,3 0 0,-2 3 0,4-2 0,-4 2 0,4-3 0,-1 0 0,2 0 0,0 0 0,-3-3 0,2 2 0,-2-2 0,0 3 0,3-3 0,-5 2 0,1-2 0,-1 3 0,1 0 0,-1 0 0,2 0 0,-3 1 0,3-1 0,-2 3 0,1-3 0,-1 3 0,1-3 0,-1 3 0,5-2 0,-6 4 0,6-4 0,-5 2 0,4 2 0,-2 2 0,3 5 0,0-3 0,0-1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2:12.226"/>
    </inkml:context>
    <inkml:brush xml:id="br0">
      <inkml:brushProperty name="width" value="0.05" units="cm"/>
      <inkml:brushProperty name="height" value="0.05" units="cm"/>
      <inkml:brushProperty name="color" value="#E71224"/>
    </inkml:brush>
  </inkml:definitions>
  <inkml:trace contextRef="#ctx0" brushRef="#br0">196 0 24575,'-9'0'0,"-2"0"0,-2 3 0,2 1 0,-1 2 0,1 1 0,1-1 0,-3 4 0,7-4 0,-4 4 0,4-5 0,1 1 0,1 0 0,2 0 0,-1-3 0,2 2 0,-1-2 0,2 3 0,0 0 0,-3-1 0,0 1 0,-3 0 0,0-1 0,1 1 0,1 0 0,-1 3 0,1-2 0,-2 2 0,3-3 0,0 0 0,0 3 0,2-2 0,-2 2 0,1-3 0,1 3 0,-1-3 0,2 4 0,0-5 0,0 1 0,0 0 0,0 0 0,0-1 0,0 1 0,0 0 0,0 0 0,-3-1 0,2 1 0,-1 0 0,2 0 0,0-1 0,0 1 0,0 0 0,0 0 0,0-1 0,0 1 0,0 0 0,0 0 0,0-1 0,0 1 0,0 0 0,0-1 0,2-1 0,1-2 0,3-2 0,0 0 0,0 0 0,-1 0 0,1 0 0,-3 3 0,2-3 0,-1 3 0,1-1 0,1 2 0,0-1 0,0-1 0,-3-2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2:14.399"/>
    </inkml:context>
    <inkml:brush xml:id="br0">
      <inkml:brushProperty name="width" value="0.05" units="cm"/>
      <inkml:brushProperty name="height" value="0.05" units="cm"/>
      <inkml:brushProperty name="color" value="#E71224"/>
    </inkml:brush>
  </inkml:definitions>
  <inkml:trace contextRef="#ctx0" brushRef="#br0">92 0 24575,'0'6'0,"0"0"0,0 3 0,0-3 0,0 4 0,0-5 0,0 1 0,0 0 0,0 0 0,-2-1 0,1 1 0,-1 0 0,-1 3 0,-1-2 0,0 2 0,-1 0 0,1 2 0,0 2 0,-1-3 0,4 3 0,-4-6 0,4 6 0,-2-7 0,0 7 0,3-6 0,-3 6 0,3-7 0,-3 3 0,2-3 0,-1 0 0,2 0 0,0-1 0,0 1 0,-3 0 0,3 0 0,-3-1 0,0 1 0,3 0 0,-3 0 0,3-1 0,-2-2 0,1 3 0,-2-3 0,3 3 0,0-1 0,0 1 0,-2-3 0,1 2 0,-2-2 0,3 3 0,0 0 0,0 0 0,-2-1 0,1 1 0,-1 0 0,2 0 0,-3-1 0,2 1 0,-1 0 0,2-3 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2:20.249"/>
    </inkml:context>
    <inkml:brush xml:id="br0">
      <inkml:brushProperty name="width" value="0.05" units="cm"/>
      <inkml:brushProperty name="height" value="0.05" units="cm"/>
      <inkml:brushProperty name="color" value="#E71224"/>
    </inkml:brush>
  </inkml:definitions>
  <inkml:trace contextRef="#ctx0" brushRef="#br0">0 1 24575,'14'0'0,"2"0"0,3 0 0,0 0 0,-6 0 0,1 0 0,0 0 0,-1 0 0,1 0 0,4 0 0,-6 0 0,5 0 0,-7 0 0,0 0 0,3 0 0,-6 0 0,2 0 0,-3 0 0,3 0 0,-2 0 0,2 0 0,-3 0 0,-1 0 0,1 0 0,0 2 0,0-1 0,-3 4 0,-1-2 0,-2 1 0,0-2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0:22:22.746"/>
    </inkml:context>
    <inkml:brush xml:id="br0">
      <inkml:brushProperty name="width" value="0.05" units="cm"/>
      <inkml:brushProperty name="height" value="0.05" units="cm"/>
      <inkml:brushProperty name="color" value="#E71224"/>
    </inkml:brush>
  </inkml:definitions>
  <inkml:trace contextRef="#ctx0" brushRef="#br0">6 63 24575,'0'2'0,"0"4"0,0 12 0,0-3 0,0 3 0,0-4 0,0-1 0,0-3 0,-2 0 0,1-5 0,-2 1 0,3 0 0,0 0 0,0-1 0,0 1 0,0 0 0,0 0 0,0 3 0,0-3 0,0 4 0,0-4 0,0 3 0,0-3 0,0 4 0,0-5 0,0 1 0,0 0 0,0 0 0,0-1 0,0 1 0,0 0 0,3 0 0,-2-1 0,1-4 0,-2-8 0,0-4 0,0-5 0,0-2 0,0-2 0,0 1 0,0-4 0,0 8 0,0-8 0,0 8 0,0-8 0,0 8 0,3-3 0,1 4 0,0 4 0,-1-3 0,-3 6 0,0-2 0,0 3 0,0 0 0,0 0 0,0 1 0,0-1 0,0 0 0,0 0 0,0 3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24.404"/>
    </inkml:context>
    <inkml:brush xml:id="br0">
      <inkml:brushProperty name="width" value="0.05" units="cm"/>
      <inkml:brushProperty name="height" value="0.05" units="cm"/>
    </inkml:brush>
  </inkml:definitions>
  <inkml:trace contextRef="#ctx0" brushRef="#br0">319 74 24575,'0'5'0,"0"0"0,0 0 0,0 0 0,0 0 0,0 0 0,0 0 0,0 0 0,-6 0 0,5 0 0,-7 1 0,5-4 0,0 3 0,-2-2 0,2 2 0,-2 0 0,0-3 0,-1 3 0,1-2 0,2 2 0,-2-2 0,2 1 0,-2-1 0,0 0 0,2 1 0,-2-3 0,2 1 0,-2-2 0,-1 0 0,1 0 0,0 0 0,-1 0 0,1 0 0,0 0 0,-1 0 0,1 0 0,-4 0 0,3 0 0,-2 0 0,2 0 0,-2 0 0,2 0 0,-3 0 0,4-2 0,-1 1 0,1-1 0,-3-1 0,1 0 0,-4 0 0,4-2 0,-4 2 0,5-2 0,-3 2 0,4-2 0,-1 2 0,1-2 0,0 0 0,-1 2 0,3-1 0,-1 3 0,3-3 0,6 5 0,-1-2 0,6 3 0,-5-2 0,0 0 0,0 0 0,1 0 0,-1 0 0,0 0 0,0 0 0,1 0 0,-3-2 0,1 1 0,-1-1 0,2 2 0,-2-2 0,0-1 0,-6 0 0,0 1 0,-5-1 0,-2 2 0,-2-1 0,2-1 0,-1 0 0,5-2 0,-6-1 0,6 1 0,-3-1 0,4 1 0,2 0 0,-2 0 0,4 0 0,-1 0 0,0 2 0,1-1 0,1 3 0,6 1 0,0 3 0,3 1 0,-1 0 0,-2-3 0,3 2 0,-4-3 0,0 0 0,1 0 0,-1 0 0,0 0 0,-2-6 0,-1 3 0,-2-5 0,0-1 0,0 4 0,0-4 0,0 4 0,0 0 0,0 0 0,3 2 0,0 1 0,2 4 0,3-1 0,-2 3 0,3-3 0,-1 4 0,-2-5 0,3 3 0,-4-3 0,0 0 0,1 0 0,-1 0 0,0 0 0,0 0 0,1 0 0,-1 0 0,0 0 0,4 0 0,-3 0 0,2 0 0,-2 0 0,-1 0 0,3 0 0,-2 0 0,3 0 0,-4 0 0,0 0 0,1 0 0,-1 0 0,0 0 0,0 0 0,1 0 0,-1 0 0,0 0 0,0 0 0,-2-2 0,2 1 0,-2-1 0,2 2 0,0 0 0,1 0 0,-3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27.644"/>
    </inkml:context>
    <inkml:brush xml:id="br0">
      <inkml:brushProperty name="width" value="0.05" units="cm"/>
      <inkml:brushProperty name="height" value="0.05" units="cm"/>
    </inkml:brush>
  </inkml:definitions>
  <inkml:trace contextRef="#ctx0" brushRef="#br0">1 0 24575,'0'12'0,"0"2"0,0 12 0,0 1 0,0 10 0,0-3 0,0-2 0,0-1 0,0 2 0,0 0 0,0 4 0,0-5 0,0 0 0,0-5 0,0-1 0,0-6 0,0-3 0,0-1 0,3-4 0,-3 0 0,3 0 0,-3-3 0,0 2 0,0 2 0,0 0 0,0 3 0,0 0 0,0-3 0,0 7 0,0-7 0,0 7 0,0-7 0,0 2 0,0-3 0,0 0 0,0 0 0,0 0 0,0-3 0,0 2 0,0-5 0,0 5 0,0-5 0,2 2 0,-1-3 0,1 0 0,-2 0 0,0 0 0,0 0 0,0 0 0,0 0 0,0 0 0,0 0 0,0 0 0,0 0 0,0 0 0,0 0 0,3 0 0,-3-2 0,3-1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07.484"/>
    </inkml:context>
    <inkml:brush xml:id="br0">
      <inkml:brushProperty name="width" value="0.05" units="cm"/>
      <inkml:brushProperty name="height" value="0.05" units="cm"/>
    </inkml:brush>
  </inkml:definitions>
  <inkml:trace contextRef="#ctx0" brushRef="#br0">627 0 24575,'-9'0'0,"0"0"0,4 0 0,0 0 0,-1 0 0,1 0 0,0 0 0,-1 0 0,1 0 0,0 0 0,2 2 0,-2-1 0,2 1 0,-2-2 0,-4 0 0,3 0 0,-3 2 0,1-1 0,2 1 0,-6-2 0,2 0 0,-2 3 0,-1-2 0,1 1 0,-5-2 0,3 0 0,-7 0 0,11 0 0,-6 0 0,6 0 0,1 0 0,1 0 0,2 0 0,1 0 0,0 0 0,2 2 0,0 1 0,3 2 0,-2 0 0,1 0 0,-3 0 0,1-2 0,0 2 0,0-3 0,1 1 0,1 2 0,-3-3 0,1 3 0,0 0 0,-2 0 0,2 0 0,0 0 0,-2 0 0,5 0 0,-3 0 0,1 0 0,-1 0 0,0 0 0,-2 0 0,5 0 0,-5 0 0,2 0 0,0 0 0,-2 0 0,2 1 0,0 2 0,-1-3 0,3 3 0,-4-3 0,5 1 0,-5-1 0,2 0 0,0 0 0,-2 0 0,5 0 0,-5 0 0,2 0 0,0 0 0,-2-3 0,5 3 0,-5-2 0,2 2 0,-2 0 0,-1 0 0,3 0 0,-1 0 0,3 0 0,-4 0 0,2 0 0,-2 0 0,2 0 0,-2 0 0,2 0 0,-2 0 0,2 0 0,-2 0 0,2 0 0,0 0 0,-1 0 0,1 0 0,0 0 0,-2 0 0,4 0 0,-1 0 0,0 0 0,1 0 0,-4-2 0,5 1 0,-5-1 0,4 2 0,-3-2 0,3 1 0,-1-1 0,-1 2 0,0 0 0,0 0 0,-1-2 0,3 1 0,-4-1 0,5 2 0,-5 0 0,4 0 0,-1 0 0,0-2 0,-5 2 0,4-2 0,-5 2 0,5 0 0,-3 0 0,3 0 0,-1-2 0,3 1 0,-4-1 0,2 2 0,0 0 0,-1-2 0,3 1 0,-1-1 0,-1 0 0,3 1 0,-3-1 0,1 0 0,1 1 0,-1-3 0,2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09.014"/>
    </inkml:context>
    <inkml:brush xml:id="br0">
      <inkml:brushProperty name="width" value="0.05" units="cm"/>
      <inkml:brushProperty name="height" value="0.05" units="cm"/>
    </inkml:brush>
  </inkml:definitions>
  <inkml:trace contextRef="#ctx0" brushRef="#br0">0 0 24575,'0'12'0,"0"-3"0,0 2 0,0-5 0,0 5 0,0-2 0,0 3 0,0-3 0,3 2 0,0-2 0,1 0 0,1 2 0,-1-2 0,-1 0 0,3 2 0,-5-2 0,1 0 0,1 2 0,-2-5 0,2 5 0,-1-2 0,-1 3 0,5 0 0,-6 0 0,6 0 0,-3 0 0,3-1 0,-2 1 0,1 0 0,-1 0 0,2-3 0,0 2 0,-1-5 0,-1 5 0,-2-5 0,0 2 0,1-3 0,0 0 0,-1 0 0,1 0 0,-3 0 0,3 0 0,-3 0 0,2-2 0,-1 2 0,1-3 0,-2 3 0,0 0 0,0 0 0,0 0 0,0 0 0,0 0 0,0 0 0,0 0 0,2 0 0,-1 0 0,1 0 0,-2 0 0,0 0 0,0 0 0,0-2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10T06:36:11.264"/>
    </inkml:context>
    <inkml:brush xml:id="br0">
      <inkml:brushProperty name="width" value="0.05" units="cm"/>
      <inkml:brushProperty name="height" value="0.05" units="cm"/>
    </inkml:brush>
  </inkml:definitions>
  <inkml:trace contextRef="#ctx0" brushRef="#br0">38 0 24575,'-3'3'0,"1"0"0,-1 2 0,0 0 0,0 0 0,-1-3 0,3 3 0,-4-2 0,2 2 0,0 0 0,1 0 0,0 0 0,1 0 0,-1 0 0,2 0 0,0 0 0,0 0 0,0 0 0,0 0 0,0 0 0,0 0 0,0 0 0,0 0 0,0 0 0,2 0 0,-1 0 0,3 0 0,-1-2 0,3 1 0,-1-1 0,0 2 0,0 0 0,1 0 0,2 0 0,-2 0 0,3 1 0,-1-1 0,-2 0 0,3 1 0,-1-1 0,-2 0 0,6 1 0,-6-1 0,3-2 0,-1 2 0,-2-4 0,3 2 0,-4-1 0,0-2 0,4 3 0,-3-1 0,2-2 0,-3 3 0,1-3 0,-1 0 0,0 0 0,0 0 0,1 0 0,-1 0 0,0 0 0,0 0 0,1 0 0,-1 0 0,0 0 0,0 0 0,1 0 0,-1 0 0,0 0 0,0-3 0,1 1 0,-3-4 0,1 4 0,-3-3 0,1 2 0,1 0 0,-3-1 0,2 1 0,-2 0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032793" cy="434340"/>
          </a:xfrm>
          <a:prstGeom prst="rect">
            <a:avLst/>
          </a:prstGeom>
        </p:spPr>
        <p:txBody>
          <a:bodyPr vert="horz" lIns="86193" tIns="43096" rIns="86193" bIns="43096" rtlCol="0"/>
          <a:lstStyle>
            <a:lvl1pPr algn="l">
              <a:defRPr sz="1200"/>
            </a:lvl1pPr>
          </a:lstStyle>
          <a:p>
            <a:endParaRPr lang="en-US"/>
          </a:p>
        </p:txBody>
      </p:sp>
      <p:sp>
        <p:nvSpPr>
          <p:cNvPr id="3" name="Date Placeholder 2"/>
          <p:cNvSpPr>
            <a:spLocks noGrp="1"/>
          </p:cNvSpPr>
          <p:nvPr>
            <p:ph type="dt" idx="1"/>
          </p:nvPr>
        </p:nvSpPr>
        <p:spPr>
          <a:xfrm>
            <a:off x="2657186" y="0"/>
            <a:ext cx="2032793" cy="434340"/>
          </a:xfrm>
          <a:prstGeom prst="rect">
            <a:avLst/>
          </a:prstGeom>
        </p:spPr>
        <p:txBody>
          <a:bodyPr vert="horz" lIns="86193" tIns="43096" rIns="86193" bIns="43096" rtlCol="0"/>
          <a:lstStyle>
            <a:lvl1pPr algn="r">
              <a:defRPr sz="1200"/>
            </a:lvl1pPr>
          </a:lstStyle>
          <a:p>
            <a:fld id="{525F56E2-9AE1-4F4D-AB72-968663253DAD}" type="datetimeFigureOut">
              <a:rPr lang="en-US" smtClean="0"/>
              <a:t>5/13/21</a:t>
            </a:fld>
            <a:endParaRPr lang="en-US"/>
          </a:p>
        </p:txBody>
      </p:sp>
      <p:sp>
        <p:nvSpPr>
          <p:cNvPr id="4" name="Slide Image Placeholder 3"/>
          <p:cNvSpPr>
            <a:spLocks noGrp="1" noRot="1" noChangeAspect="1"/>
          </p:cNvSpPr>
          <p:nvPr>
            <p:ph type="sldImg" idx="2"/>
          </p:nvPr>
        </p:nvSpPr>
        <p:spPr>
          <a:xfrm>
            <a:off x="173038" y="652463"/>
            <a:ext cx="4344987" cy="3257550"/>
          </a:xfrm>
          <a:prstGeom prst="rect">
            <a:avLst/>
          </a:prstGeom>
          <a:noFill/>
          <a:ln w="12700">
            <a:solidFill>
              <a:prstClr val="black"/>
            </a:solidFill>
          </a:ln>
        </p:spPr>
        <p:txBody>
          <a:bodyPr vert="horz" lIns="86193" tIns="43096" rIns="86193" bIns="43096" rtlCol="0" anchor="ctr"/>
          <a:lstStyle/>
          <a:p>
            <a:endParaRPr lang="en-US"/>
          </a:p>
        </p:txBody>
      </p:sp>
      <p:sp>
        <p:nvSpPr>
          <p:cNvPr id="5" name="Notes Placeholder 4"/>
          <p:cNvSpPr>
            <a:spLocks noGrp="1"/>
          </p:cNvSpPr>
          <p:nvPr>
            <p:ph type="body" sz="quarter" idx="3"/>
          </p:nvPr>
        </p:nvSpPr>
        <p:spPr>
          <a:xfrm>
            <a:off x="469107" y="4126229"/>
            <a:ext cx="3752850" cy="3909060"/>
          </a:xfrm>
          <a:prstGeom prst="rect">
            <a:avLst/>
          </a:prstGeom>
        </p:spPr>
        <p:txBody>
          <a:bodyPr vert="horz" lIns="86193" tIns="43096" rIns="86193" bIns="43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250953"/>
            <a:ext cx="2032793" cy="434340"/>
          </a:xfrm>
          <a:prstGeom prst="rect">
            <a:avLst/>
          </a:prstGeom>
        </p:spPr>
        <p:txBody>
          <a:bodyPr vert="horz" lIns="86193" tIns="43096" rIns="86193" bIns="43096" rtlCol="0" anchor="b"/>
          <a:lstStyle>
            <a:lvl1pPr algn="l">
              <a:defRPr sz="1200"/>
            </a:lvl1pPr>
          </a:lstStyle>
          <a:p>
            <a:endParaRPr lang="en-US"/>
          </a:p>
        </p:txBody>
      </p:sp>
      <p:sp>
        <p:nvSpPr>
          <p:cNvPr id="7" name="Slide Number Placeholder 6"/>
          <p:cNvSpPr>
            <a:spLocks noGrp="1"/>
          </p:cNvSpPr>
          <p:nvPr>
            <p:ph type="sldNum" sz="quarter" idx="5"/>
          </p:nvPr>
        </p:nvSpPr>
        <p:spPr>
          <a:xfrm>
            <a:off x="2657186" y="8250953"/>
            <a:ext cx="2032793" cy="434340"/>
          </a:xfrm>
          <a:prstGeom prst="rect">
            <a:avLst/>
          </a:prstGeom>
        </p:spPr>
        <p:txBody>
          <a:bodyPr vert="horz" lIns="86193" tIns="43096" rIns="86193" bIns="43096" rtlCol="0" anchor="b"/>
          <a:lstStyle>
            <a:lvl1pPr algn="r">
              <a:defRPr sz="1200"/>
            </a:lvl1pPr>
          </a:lstStyle>
          <a:p>
            <a:fld id="{A97B5441-702B-407F-BBDD-E8583746EE7A}" type="slidenum">
              <a:rPr lang="en-US" smtClean="0"/>
              <a:t>‹#›</a:t>
            </a:fld>
            <a:endParaRPr lang="en-US"/>
          </a:p>
        </p:txBody>
      </p:sp>
    </p:spTree>
    <p:extLst>
      <p:ext uri="{BB962C8B-B14F-4D97-AF65-F5344CB8AC3E}">
        <p14:creationId xmlns:p14="http://schemas.microsoft.com/office/powerpoint/2010/main" val="335692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medicine.medscape.com/article/155618-overview"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medicine.medscape.com/article/150490-overvie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rmnetnz.org/topics/cheilit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1</a:t>
            </a:fld>
            <a:endParaRPr lang="en-US"/>
          </a:p>
        </p:txBody>
      </p:sp>
    </p:spTree>
    <p:extLst>
      <p:ext uri="{BB962C8B-B14F-4D97-AF65-F5344CB8AC3E}">
        <p14:creationId xmlns:p14="http://schemas.microsoft.com/office/powerpoint/2010/main" val="381117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Uveitis: </a:t>
            </a:r>
            <a:r>
              <a:rPr lang="en-US" dirty="0" err="1"/>
              <a:t>Behcet</a:t>
            </a:r>
            <a:r>
              <a:rPr lang="en-US" dirty="0"/>
              <a:t>, JIA </a:t>
            </a:r>
          </a:p>
          <a:p>
            <a:r>
              <a:rPr lang="en-US" dirty="0"/>
              <a:t>Ulcers: SLE, </a:t>
            </a:r>
            <a:r>
              <a:rPr lang="en-US" dirty="0" err="1"/>
              <a:t>Behcet’s</a:t>
            </a:r>
            <a:r>
              <a:rPr lang="en-US" dirty="0"/>
              <a:t> , IBD , infections , celiac </a:t>
            </a:r>
          </a:p>
          <a:p>
            <a:r>
              <a:rPr lang="en-US" dirty="0"/>
              <a:t>Cheilitis: IBD</a:t>
            </a:r>
          </a:p>
          <a:p>
            <a:r>
              <a:rPr lang="en-US" dirty="0"/>
              <a:t>K-F rings of Wilson’s </a:t>
            </a:r>
          </a:p>
        </p:txBody>
      </p:sp>
      <p:sp>
        <p:nvSpPr>
          <p:cNvPr id="4" name="Slide Number Placeholder 3"/>
          <p:cNvSpPr>
            <a:spLocks noGrp="1"/>
          </p:cNvSpPr>
          <p:nvPr>
            <p:ph type="sldNum" sz="quarter" idx="5"/>
          </p:nvPr>
        </p:nvSpPr>
        <p:spPr/>
        <p:txBody>
          <a:bodyPr/>
          <a:lstStyle/>
          <a:p>
            <a:fld id="{A97B5441-702B-407F-BBDD-E8583746EE7A}" type="slidenum">
              <a:rPr lang="en-US" smtClean="0"/>
              <a:t>11</a:t>
            </a:fld>
            <a:endParaRPr lang="en-US"/>
          </a:p>
        </p:txBody>
      </p:sp>
    </p:spTree>
    <p:extLst>
      <p:ext uri="{BB962C8B-B14F-4D97-AF65-F5344CB8AC3E}">
        <p14:creationId xmlns:p14="http://schemas.microsoft.com/office/powerpoint/2010/main" val="137348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Pneumonitis: crackles, decreased breath sounds (serositis may indicate rheumatologic dx like SLE)</a:t>
            </a:r>
          </a:p>
          <a:p>
            <a:r>
              <a:rPr lang="en-US" dirty="0"/>
              <a:t>Mitral: </a:t>
            </a:r>
            <a:r>
              <a:rPr lang="en-US" sz="1200" b="0" i="0" u="none" strike="noStrike" kern="1200" dirty="0">
                <a:solidFill>
                  <a:schemeClr val="tx1"/>
                </a:solidFill>
                <a:effectLst/>
                <a:latin typeface="+mn-lt"/>
                <a:ea typeface="+mn-ea"/>
                <a:cs typeface="+mn-cs"/>
              </a:rPr>
              <a:t>high-pitched, blowing, holosystolic, apical murmur of </a:t>
            </a:r>
            <a:r>
              <a:rPr lang="en-US" sz="1200" b="0" i="0" u="none" strike="noStrike" kern="1200" dirty="0">
                <a:solidFill>
                  <a:schemeClr val="tx1"/>
                </a:solidFill>
                <a:effectLst/>
                <a:latin typeface="+mn-lt"/>
                <a:ea typeface="+mn-ea"/>
                <a:cs typeface="+mn-cs"/>
                <a:hlinkClick r:id="rId3"/>
              </a:rPr>
              <a:t>mitral regurgitation</a:t>
            </a:r>
            <a:r>
              <a:rPr lang="en-US" sz="1200" b="0" i="0" u="none" strike="noStrike" kern="1200" dirty="0">
                <a:solidFill>
                  <a:schemeClr val="tx1"/>
                </a:solidFill>
                <a:effectLst/>
                <a:latin typeface="+mn-lt"/>
                <a:ea typeface="+mn-ea"/>
                <a:cs typeface="+mn-cs"/>
              </a:rPr>
              <a:t> low-pitched, apical, mid-diastolic, flow murmur (Carey-Coombs murmur)</a:t>
            </a:r>
          </a:p>
          <a:p>
            <a:r>
              <a:rPr lang="en-US" sz="1200" b="0" i="0" u="none" strike="noStrike" kern="1200" dirty="0">
                <a:solidFill>
                  <a:schemeClr val="tx1"/>
                </a:solidFill>
                <a:effectLst/>
                <a:latin typeface="+mn-lt"/>
                <a:ea typeface="+mn-ea"/>
                <a:cs typeface="+mn-cs"/>
              </a:rPr>
              <a:t>high-pitched, decrescendo, diastolic murmur of </a:t>
            </a:r>
            <a:r>
              <a:rPr lang="en-US" sz="1200" b="0" i="0" u="none" strike="noStrike" kern="1200" dirty="0">
                <a:solidFill>
                  <a:schemeClr val="tx1"/>
                </a:solidFill>
                <a:effectLst/>
                <a:latin typeface="+mn-lt"/>
                <a:ea typeface="+mn-ea"/>
                <a:cs typeface="+mn-cs"/>
                <a:hlinkClick r:id="rId4"/>
              </a:rPr>
              <a:t>aortic regurgitation</a:t>
            </a:r>
            <a:r>
              <a:rPr lang="en-US" sz="1200" b="0" i="0" u="none" strike="noStrike" kern="1200" dirty="0">
                <a:solidFill>
                  <a:schemeClr val="tx1"/>
                </a:solidFill>
                <a:effectLst/>
                <a:latin typeface="+mn-lt"/>
                <a:ea typeface="+mn-ea"/>
                <a:cs typeface="+mn-cs"/>
              </a:rPr>
              <a:t> heard at the aortic area. </a:t>
            </a:r>
            <a:r>
              <a:rPr lang="en-US" dirty="0"/>
              <a:t> </a:t>
            </a:r>
          </a:p>
          <a:p>
            <a:r>
              <a:rPr lang="en-US" sz="1200" b="0" i="0" u="none" strike="noStrike" kern="1200" dirty="0">
                <a:solidFill>
                  <a:schemeClr val="tx1"/>
                </a:solidFill>
                <a:effectLst/>
                <a:latin typeface="+mn-lt"/>
                <a:ea typeface="+mn-ea"/>
                <a:cs typeface="+mn-cs"/>
              </a:rPr>
              <a:t>Carey Coombs Murmur  : mid-diastolic murmur heard at the mitral listening post with the bell of the stethoscope with the patient in the left lateral decubitus position at end expiration </a:t>
            </a:r>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12</a:t>
            </a:fld>
            <a:endParaRPr lang="en-US"/>
          </a:p>
        </p:txBody>
      </p:sp>
    </p:spTree>
    <p:extLst>
      <p:ext uri="{BB962C8B-B14F-4D97-AF65-F5344CB8AC3E}">
        <p14:creationId xmlns:p14="http://schemas.microsoft.com/office/powerpoint/2010/main" val="298007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13</a:t>
            </a:fld>
            <a:endParaRPr lang="en-US"/>
          </a:p>
        </p:txBody>
      </p:sp>
    </p:spTree>
    <p:extLst>
      <p:ext uri="{BB962C8B-B14F-4D97-AF65-F5344CB8AC3E}">
        <p14:creationId xmlns:p14="http://schemas.microsoft.com/office/powerpoint/2010/main" val="6177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Splinter hemorrhages: strep endocarditis, but also psoriatic nail dystrophy , other vasculitis </a:t>
            </a:r>
          </a:p>
        </p:txBody>
      </p:sp>
      <p:sp>
        <p:nvSpPr>
          <p:cNvPr id="4" name="Slide Number Placeholder 3"/>
          <p:cNvSpPr>
            <a:spLocks noGrp="1"/>
          </p:cNvSpPr>
          <p:nvPr>
            <p:ph type="sldNum" sz="quarter" idx="5"/>
          </p:nvPr>
        </p:nvSpPr>
        <p:spPr/>
        <p:txBody>
          <a:bodyPr/>
          <a:lstStyle/>
          <a:p>
            <a:fld id="{A97B5441-702B-407F-BBDD-E8583746EE7A}" type="slidenum">
              <a:rPr lang="en-US" smtClean="0"/>
              <a:t>14</a:t>
            </a:fld>
            <a:endParaRPr lang="en-US"/>
          </a:p>
        </p:txBody>
      </p:sp>
    </p:spTree>
    <p:extLst>
      <p:ext uri="{BB962C8B-B14F-4D97-AF65-F5344CB8AC3E}">
        <p14:creationId xmlns:p14="http://schemas.microsoft.com/office/powerpoint/2010/main" val="229330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Pathergy:  papule, pustule, ulcer </a:t>
            </a:r>
          </a:p>
          <a:p>
            <a:r>
              <a:rPr lang="en-US" dirty="0"/>
              <a:t>Erythema nodosum: panniculitis </a:t>
            </a:r>
            <a:r>
              <a:rPr lang="en-US" dirty="0" err="1"/>
              <a:t>assoc</a:t>
            </a:r>
            <a:r>
              <a:rPr lang="en-US" dirty="0"/>
              <a:t> w infections, including strep, </a:t>
            </a:r>
            <a:r>
              <a:rPr lang="en-US" dirty="0" err="1"/>
              <a:t>behcet</a:t>
            </a:r>
            <a:r>
              <a:rPr lang="en-US" dirty="0"/>
              <a:t>, IBD </a:t>
            </a:r>
          </a:p>
        </p:txBody>
      </p:sp>
      <p:sp>
        <p:nvSpPr>
          <p:cNvPr id="4" name="Slide Number Placeholder 3"/>
          <p:cNvSpPr>
            <a:spLocks noGrp="1"/>
          </p:cNvSpPr>
          <p:nvPr>
            <p:ph type="sldNum" sz="quarter" idx="5"/>
          </p:nvPr>
        </p:nvSpPr>
        <p:spPr/>
        <p:txBody>
          <a:bodyPr/>
          <a:lstStyle/>
          <a:p>
            <a:fld id="{A97B5441-702B-407F-BBDD-E8583746EE7A}" type="slidenum">
              <a:rPr lang="en-US" smtClean="0"/>
              <a:t>15</a:t>
            </a:fld>
            <a:endParaRPr lang="en-US"/>
          </a:p>
        </p:txBody>
      </p:sp>
    </p:spTree>
    <p:extLst>
      <p:ext uri="{BB962C8B-B14F-4D97-AF65-F5344CB8AC3E}">
        <p14:creationId xmlns:p14="http://schemas.microsoft.com/office/powerpoint/2010/main" val="321699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Central face malar or "butterfly" violaceous erythema with a sharp cutoff at lateral margins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Mucosal erosions and ulcerations (</a:t>
            </a:r>
            <a:r>
              <a:rPr lang="en-US" sz="1200" b="0" i="0" u="none" strike="noStrike" kern="1200" dirty="0">
                <a:solidFill>
                  <a:schemeClr val="tx1"/>
                </a:solidFill>
                <a:effectLst/>
                <a:latin typeface="+mn-lt"/>
                <a:ea typeface="+mn-ea"/>
                <a:cs typeface="+mn-cs"/>
                <a:hlinkClick r:id="rId3"/>
              </a:rPr>
              <a:t>lips</a:t>
            </a:r>
            <a:r>
              <a:rPr lang="en-US" sz="1200" b="0" i="0" u="none" strike="noStrike" kern="1200" dirty="0">
                <a:solidFill>
                  <a:schemeClr val="tx1"/>
                </a:solidFill>
                <a:effectLst/>
                <a:latin typeface="+mn-lt"/>
                <a:ea typeface="+mn-ea"/>
                <a:cs typeface="+mn-cs"/>
              </a:rPr>
              <a:t>, nose, mouth, genitals)</a:t>
            </a:r>
          </a:p>
          <a:p>
            <a:r>
              <a:rPr lang="en-US" sz="1200" b="0" i="0" u="none" strike="noStrike" kern="1200" dirty="0">
                <a:solidFill>
                  <a:schemeClr val="tx1"/>
                </a:solidFill>
                <a:effectLst/>
                <a:latin typeface="+mn-lt"/>
                <a:ea typeface="+mn-ea"/>
                <a:cs typeface="+mn-cs"/>
              </a:rPr>
              <a:t>  CNS lupus: </a:t>
            </a:r>
          </a:p>
          <a:p>
            <a:pPr lvl="0"/>
            <a:r>
              <a:rPr lang="en-US" sz="1200" kern="1200" dirty="0">
                <a:solidFill>
                  <a:schemeClr val="tx1"/>
                </a:solidFill>
                <a:effectLst/>
                <a:latin typeface="+mn-lt"/>
                <a:ea typeface="+mn-ea"/>
                <a:cs typeface="+mn-cs"/>
              </a:rPr>
              <a:t>Aseptic meningitis</a:t>
            </a:r>
          </a:p>
          <a:p>
            <a:pPr lvl="0"/>
            <a:r>
              <a:rPr lang="en-US" sz="1200" kern="1200" dirty="0">
                <a:solidFill>
                  <a:schemeClr val="tx1"/>
                </a:solidFill>
                <a:effectLst/>
                <a:latin typeface="+mn-lt"/>
                <a:ea typeface="+mn-ea"/>
                <a:cs typeface="+mn-cs"/>
              </a:rPr>
              <a:t>Cerebrovascular disease</a:t>
            </a:r>
          </a:p>
          <a:p>
            <a:pPr lvl="0"/>
            <a:r>
              <a:rPr lang="en-US" sz="1200" kern="1200" dirty="0">
                <a:solidFill>
                  <a:schemeClr val="tx1"/>
                </a:solidFill>
                <a:effectLst/>
                <a:latin typeface="+mn-lt"/>
                <a:ea typeface="+mn-ea"/>
                <a:cs typeface="+mn-cs"/>
              </a:rPr>
              <a:t>Demyelinating syndrome</a:t>
            </a:r>
          </a:p>
          <a:p>
            <a:pPr lvl="0"/>
            <a:r>
              <a:rPr lang="en-US" sz="1200" b="1" kern="1200" dirty="0">
                <a:solidFill>
                  <a:schemeClr val="tx1"/>
                </a:solidFill>
                <a:effectLst/>
                <a:latin typeface="+mn-lt"/>
                <a:ea typeface="+mn-ea"/>
                <a:cs typeface="+mn-cs"/>
              </a:rPr>
              <a:t>Headaches</a:t>
            </a:r>
            <a:r>
              <a:rPr lang="en-US" sz="1200" kern="1200" dirty="0">
                <a:solidFill>
                  <a:schemeClr val="tx1"/>
                </a:solidFill>
                <a:effectLst/>
                <a:latin typeface="+mn-lt"/>
                <a:ea typeface="+mn-ea"/>
                <a:cs typeface="+mn-cs"/>
              </a:rPr>
              <a:t>, migraines and intracranial hypertension</a:t>
            </a:r>
          </a:p>
          <a:p>
            <a:pPr lvl="0"/>
            <a:r>
              <a:rPr lang="en-US" sz="1200" b="1" kern="1200" dirty="0">
                <a:solidFill>
                  <a:schemeClr val="tx1"/>
                </a:solidFill>
                <a:effectLst/>
                <a:latin typeface="+mn-lt"/>
                <a:ea typeface="+mn-ea"/>
                <a:cs typeface="+mn-cs"/>
              </a:rPr>
              <a:t>Movement</a:t>
            </a:r>
            <a:r>
              <a:rPr lang="en-US" sz="1200" kern="1200" dirty="0">
                <a:solidFill>
                  <a:schemeClr val="tx1"/>
                </a:solidFill>
                <a:effectLst/>
                <a:latin typeface="+mn-lt"/>
                <a:ea typeface="+mn-ea"/>
                <a:cs typeface="+mn-cs"/>
              </a:rPr>
              <a:t> disorders</a:t>
            </a:r>
          </a:p>
          <a:p>
            <a:pPr lvl="0"/>
            <a:r>
              <a:rPr lang="en-US" sz="1200" kern="1200" dirty="0">
                <a:solidFill>
                  <a:schemeClr val="tx1"/>
                </a:solidFill>
                <a:effectLst/>
                <a:latin typeface="+mn-lt"/>
                <a:ea typeface="+mn-ea"/>
                <a:cs typeface="+mn-cs"/>
              </a:rPr>
              <a:t>Myelopathy</a:t>
            </a:r>
          </a:p>
          <a:p>
            <a:pPr lvl="0"/>
            <a:r>
              <a:rPr lang="en-US" sz="1200" b="1" kern="1200" dirty="0">
                <a:solidFill>
                  <a:schemeClr val="tx1"/>
                </a:solidFill>
                <a:effectLst/>
                <a:latin typeface="+mn-lt"/>
                <a:ea typeface="+mn-ea"/>
                <a:cs typeface="+mn-cs"/>
              </a:rPr>
              <a:t>Seizures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Acute </a:t>
            </a:r>
            <a:r>
              <a:rPr lang="en-US" sz="1200" b="1" kern="1200" dirty="0" err="1">
                <a:solidFill>
                  <a:schemeClr val="tx1"/>
                </a:solidFill>
                <a:effectLst/>
                <a:latin typeface="+mn-lt"/>
                <a:ea typeface="+mn-ea"/>
                <a:cs typeface="+mn-cs"/>
              </a:rPr>
              <a:t>confusional</a:t>
            </a:r>
            <a:r>
              <a:rPr lang="en-US" sz="1200" kern="1200" dirty="0">
                <a:solidFill>
                  <a:schemeClr val="tx1"/>
                </a:solidFill>
                <a:effectLst/>
                <a:latin typeface="+mn-lt"/>
                <a:ea typeface="+mn-ea"/>
                <a:cs typeface="+mn-cs"/>
              </a:rPr>
              <a:t> state</a:t>
            </a:r>
          </a:p>
          <a:p>
            <a:pPr lvl="0"/>
            <a:r>
              <a:rPr lang="en-US" sz="1200" b="1" kern="1200" dirty="0">
                <a:solidFill>
                  <a:schemeClr val="tx1"/>
                </a:solidFill>
                <a:effectLst/>
                <a:latin typeface="+mn-lt"/>
                <a:ea typeface="+mn-ea"/>
                <a:cs typeface="+mn-cs"/>
              </a:rPr>
              <a:t>Anxiety</a:t>
            </a:r>
            <a:r>
              <a:rPr lang="en-US" sz="1200" kern="1200" dirty="0">
                <a:solidFill>
                  <a:schemeClr val="tx1"/>
                </a:solidFill>
                <a:effectLst/>
                <a:latin typeface="+mn-lt"/>
                <a:ea typeface="+mn-ea"/>
                <a:cs typeface="+mn-cs"/>
              </a:rPr>
              <a:t> disorders</a:t>
            </a:r>
          </a:p>
          <a:p>
            <a:pPr lvl="0"/>
            <a:r>
              <a:rPr lang="en-US" sz="1200" b="1" kern="1200" dirty="0">
                <a:solidFill>
                  <a:schemeClr val="tx1"/>
                </a:solidFill>
                <a:effectLst/>
                <a:latin typeface="+mn-lt"/>
                <a:ea typeface="+mn-ea"/>
                <a:cs typeface="+mn-cs"/>
              </a:rPr>
              <a:t>Cognitive</a:t>
            </a:r>
            <a:r>
              <a:rPr lang="en-US" sz="1200" kern="1200" dirty="0">
                <a:solidFill>
                  <a:schemeClr val="tx1"/>
                </a:solidFill>
                <a:effectLst/>
                <a:latin typeface="+mn-lt"/>
                <a:ea typeface="+mn-ea"/>
                <a:cs typeface="+mn-cs"/>
              </a:rPr>
              <a:t> dysfunction</a:t>
            </a:r>
          </a:p>
          <a:p>
            <a:pPr lvl="0"/>
            <a:r>
              <a:rPr lang="en-US" sz="1200" b="1" kern="1200" dirty="0">
                <a:solidFill>
                  <a:schemeClr val="tx1"/>
                </a:solidFill>
                <a:effectLst/>
                <a:latin typeface="+mn-lt"/>
                <a:ea typeface="+mn-ea"/>
                <a:cs typeface="+mn-cs"/>
              </a:rPr>
              <a:t>Mood</a:t>
            </a:r>
            <a:r>
              <a:rPr lang="en-US" sz="1200" kern="1200" dirty="0">
                <a:solidFill>
                  <a:schemeClr val="tx1"/>
                </a:solidFill>
                <a:effectLst/>
                <a:latin typeface="+mn-lt"/>
                <a:ea typeface="+mn-ea"/>
                <a:cs typeface="+mn-cs"/>
              </a:rPr>
              <a:t> disorders</a:t>
            </a:r>
          </a:p>
          <a:p>
            <a:pPr lvl="0"/>
            <a:r>
              <a:rPr lang="en-US" sz="1200" b="1" kern="1200" dirty="0">
                <a:solidFill>
                  <a:schemeClr val="tx1"/>
                </a:solidFill>
                <a:effectLst/>
                <a:latin typeface="+mn-lt"/>
                <a:ea typeface="+mn-ea"/>
                <a:cs typeface="+mn-cs"/>
              </a:rPr>
              <a:t>Psychosis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18</a:t>
            </a:fld>
            <a:endParaRPr lang="en-US"/>
          </a:p>
        </p:txBody>
      </p:sp>
    </p:spTree>
    <p:extLst>
      <p:ext uri="{BB962C8B-B14F-4D97-AF65-F5344CB8AC3E}">
        <p14:creationId xmlns:p14="http://schemas.microsoft.com/office/powerpoint/2010/main" val="332274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Autoimmune and autoinflammatory features : </a:t>
            </a:r>
            <a:r>
              <a:rPr lang="en-US" sz="1200" kern="1200" dirty="0">
                <a:solidFill>
                  <a:schemeClr val="tx1"/>
                </a:solidFill>
                <a:effectLst/>
                <a:latin typeface="+mn-lt"/>
                <a:ea typeface="+mn-ea"/>
                <a:cs typeface="+mn-cs"/>
              </a:rPr>
              <a:t>inflammatory, multisystem disease named after the Turkish dermatologist who first correlated the three characteristic findings, including re- current oral and genital </a:t>
            </a:r>
            <a:r>
              <a:rPr lang="en-US" sz="1200" kern="1200" dirty="0" err="1">
                <a:solidFill>
                  <a:schemeClr val="tx1"/>
                </a:solidFill>
                <a:effectLst/>
                <a:latin typeface="+mn-lt"/>
                <a:ea typeface="+mn-ea"/>
                <a:cs typeface="+mn-cs"/>
              </a:rPr>
              <a:t>aphtae</a:t>
            </a:r>
            <a:r>
              <a:rPr lang="en-US" sz="1200" kern="1200" dirty="0">
                <a:solidFill>
                  <a:schemeClr val="tx1"/>
                </a:solidFill>
                <a:effectLst/>
                <a:latin typeface="+mn-lt"/>
                <a:ea typeface="+mn-ea"/>
                <a:cs typeface="+mn-cs"/>
              </a:rPr>
              <a:t>, and uveitis </a:t>
            </a:r>
            <a:endParaRPr lang="en-US" dirty="0"/>
          </a:p>
          <a:p>
            <a:endParaRPr lang="en-US" dirty="0"/>
          </a:p>
          <a:p>
            <a:r>
              <a:rPr lang="en-US" dirty="0"/>
              <a:t>Most prevalent in people from areas along the “silk road”</a:t>
            </a:r>
          </a:p>
          <a:p>
            <a:r>
              <a:rPr lang="en-US" dirty="0"/>
              <a:t>HLA-B51 association, </a:t>
            </a:r>
          </a:p>
        </p:txBody>
      </p:sp>
      <p:sp>
        <p:nvSpPr>
          <p:cNvPr id="4" name="Slide Number Placeholder 3"/>
          <p:cNvSpPr>
            <a:spLocks noGrp="1"/>
          </p:cNvSpPr>
          <p:nvPr>
            <p:ph type="sldNum" sz="quarter" idx="5"/>
          </p:nvPr>
        </p:nvSpPr>
        <p:spPr/>
        <p:txBody>
          <a:bodyPr/>
          <a:lstStyle/>
          <a:p>
            <a:fld id="{A97B5441-702B-407F-BBDD-E8583746EE7A}" type="slidenum">
              <a:rPr lang="en-US" smtClean="0"/>
              <a:t>19</a:t>
            </a:fld>
            <a:endParaRPr lang="en-US"/>
          </a:p>
        </p:txBody>
      </p:sp>
    </p:spTree>
    <p:extLst>
      <p:ext uri="{BB962C8B-B14F-4D97-AF65-F5344CB8AC3E}">
        <p14:creationId xmlns:p14="http://schemas.microsoft.com/office/powerpoint/2010/main" val="1395671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Enthesis= tendon and ligament attachment points </a:t>
            </a:r>
          </a:p>
          <a:p>
            <a:r>
              <a:rPr lang="en-US" dirty="0"/>
              <a:t>ERA = type of </a:t>
            </a:r>
            <a:r>
              <a:rPr lang="en-US" dirty="0" err="1"/>
              <a:t>spondyloarthritis</a:t>
            </a:r>
            <a:r>
              <a:rPr lang="en-US" dirty="0"/>
              <a:t> and subtype of JIA </a:t>
            </a:r>
          </a:p>
        </p:txBody>
      </p:sp>
      <p:sp>
        <p:nvSpPr>
          <p:cNvPr id="4" name="Slide Number Placeholder 3"/>
          <p:cNvSpPr>
            <a:spLocks noGrp="1"/>
          </p:cNvSpPr>
          <p:nvPr>
            <p:ph type="sldNum" sz="quarter" idx="5"/>
          </p:nvPr>
        </p:nvSpPr>
        <p:spPr/>
        <p:txBody>
          <a:bodyPr/>
          <a:lstStyle/>
          <a:p>
            <a:fld id="{A97B5441-702B-407F-BBDD-E8583746EE7A}" type="slidenum">
              <a:rPr lang="en-US" smtClean="0"/>
              <a:t>20</a:t>
            </a:fld>
            <a:endParaRPr lang="en-US"/>
          </a:p>
        </p:txBody>
      </p:sp>
    </p:spTree>
    <p:extLst>
      <p:ext uri="{BB962C8B-B14F-4D97-AF65-F5344CB8AC3E}">
        <p14:creationId xmlns:p14="http://schemas.microsoft.com/office/powerpoint/2010/main" val="2039677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Glabellar reflex = unmasked primitive reflex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Soft Signs: Physical and Neurological Examination for Soft Signs (PANESS) scale </a:t>
            </a: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21</a:t>
            </a:fld>
            <a:endParaRPr lang="en-US"/>
          </a:p>
        </p:txBody>
      </p:sp>
    </p:spTree>
    <p:extLst>
      <p:ext uri="{BB962C8B-B14F-4D97-AF65-F5344CB8AC3E}">
        <p14:creationId xmlns:p14="http://schemas.microsoft.com/office/powerpoint/2010/main" val="1934281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chorea: SC, SLE, APS, ADEM, NMDA </a:t>
            </a:r>
            <a:r>
              <a:rPr lang="en-US" dirty="0" err="1"/>
              <a:t>enceph</a:t>
            </a:r>
            <a:r>
              <a:rPr lang="en-US" dirty="0"/>
              <a:t>, post-pump chorea, dopamine and SSRI </a:t>
            </a:r>
          </a:p>
          <a:p>
            <a:r>
              <a:rPr lang="en-US" dirty="0"/>
              <a:t>Distraction  with other movements, entrainment with a rhythmic movement w contralateral extremity </a:t>
            </a:r>
          </a:p>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23</a:t>
            </a:fld>
            <a:endParaRPr lang="en-US"/>
          </a:p>
        </p:txBody>
      </p:sp>
    </p:spTree>
    <p:extLst>
      <p:ext uri="{BB962C8B-B14F-4D97-AF65-F5344CB8AC3E}">
        <p14:creationId xmlns:p14="http://schemas.microsoft.com/office/powerpoint/2010/main" val="254552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Choreiform aka minor choreatic movements</a:t>
            </a:r>
          </a:p>
        </p:txBody>
      </p:sp>
      <p:sp>
        <p:nvSpPr>
          <p:cNvPr id="4" name="Slide Number Placeholder 3"/>
          <p:cNvSpPr>
            <a:spLocks noGrp="1"/>
          </p:cNvSpPr>
          <p:nvPr>
            <p:ph type="sldNum" sz="quarter" idx="5"/>
          </p:nvPr>
        </p:nvSpPr>
        <p:spPr/>
        <p:txBody>
          <a:bodyPr/>
          <a:lstStyle/>
          <a:p>
            <a:fld id="{A97B5441-702B-407F-BBDD-E8583746EE7A}" type="slidenum">
              <a:rPr lang="en-US" smtClean="0"/>
              <a:t>3</a:t>
            </a:fld>
            <a:endParaRPr lang="en-US"/>
          </a:p>
        </p:txBody>
      </p:sp>
    </p:spTree>
    <p:extLst>
      <p:ext uri="{BB962C8B-B14F-4D97-AF65-F5344CB8AC3E}">
        <p14:creationId xmlns:p14="http://schemas.microsoft.com/office/powerpoint/2010/main" val="3491744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Erythema marginatum is the unique, evanescent, pink rash seen with pale centers and rounded or serpiginous margins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Chorea in ARF is characterized by purposeless, involuntary, </a:t>
            </a:r>
            <a:r>
              <a:rPr lang="en-US" sz="1200" kern="1200" dirty="0" err="1">
                <a:solidFill>
                  <a:schemeClr val="tx1"/>
                </a:solidFill>
                <a:effectLst/>
                <a:latin typeface="+mn-lt"/>
                <a:ea typeface="+mn-ea"/>
                <a:cs typeface="+mn-cs"/>
              </a:rPr>
              <a:t>nonstereotypical</a:t>
            </a:r>
            <a:r>
              <a:rPr lang="en-US" sz="1200" kern="1200" dirty="0">
                <a:solidFill>
                  <a:schemeClr val="tx1"/>
                </a:solidFill>
                <a:effectLst/>
                <a:latin typeface="+mn-lt"/>
                <a:ea typeface="+mn-ea"/>
                <a:cs typeface="+mn-cs"/>
              </a:rPr>
              <a:t> movements of the trunk or extremities.66 It often is associated with muscle weakness and emotional lability.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arthritis caused by ARF is highly responsive to salicylates and nonsteroidal anti-inflammatory agents, </a:t>
            </a:r>
            <a:endParaRPr lang="en-US" dirty="0"/>
          </a:p>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25</a:t>
            </a:fld>
            <a:endParaRPr lang="en-US"/>
          </a:p>
        </p:txBody>
      </p:sp>
    </p:spTree>
    <p:extLst>
      <p:ext uri="{BB962C8B-B14F-4D97-AF65-F5344CB8AC3E}">
        <p14:creationId xmlns:p14="http://schemas.microsoft.com/office/powerpoint/2010/main" val="61455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 </a:t>
            </a:r>
            <a:r>
              <a:rPr lang="en-US" sz="1200" b="0" i="0" u="none" strike="noStrike" kern="1200" dirty="0">
                <a:solidFill>
                  <a:schemeClr val="tx1"/>
                </a:solidFill>
                <a:effectLst/>
                <a:latin typeface="+mn-lt"/>
                <a:ea typeface="+mn-ea"/>
                <a:cs typeface="+mn-cs"/>
              </a:rPr>
              <a:t>asymptomatic erythematous macule that spreads peripherally and coalesces to form polycyclic or serpentine patches or plaques. Lesions occur in crops over days to weeks and are evanescent. The rate of migration is 2 to 12 mm over a period of a few hours.</a:t>
            </a:r>
          </a:p>
          <a:p>
            <a:r>
              <a:rPr lang="en-US" sz="1200" b="0" i="0" u="none" strike="noStrike" kern="1200" dirty="0">
                <a:solidFill>
                  <a:schemeClr val="tx1"/>
                </a:solidFill>
                <a:effectLst/>
                <a:latin typeface="+mn-lt"/>
                <a:ea typeface="+mn-ea"/>
                <a:cs typeface="+mn-cs"/>
              </a:rPr>
              <a:t>trunk, axillae, and proximal extremities, usually with the sparing of the face. Lesions tend to last from a few hours to a few weeks and are often more perceptible during the afternoon.  (https://</a:t>
            </a:r>
            <a:r>
              <a:rPr lang="en-US" sz="1200" b="0" i="0" u="none" strike="noStrike" kern="1200" dirty="0" err="1">
                <a:solidFill>
                  <a:schemeClr val="tx1"/>
                </a:solidFill>
                <a:effectLst/>
                <a:latin typeface="+mn-lt"/>
                <a:ea typeface="+mn-ea"/>
                <a:cs typeface="+mn-cs"/>
              </a:rPr>
              <a:t>www.ncbi.nlm.nih.gov</a:t>
            </a:r>
            <a:r>
              <a:rPr lang="en-US" sz="1200" b="0" i="0" u="none" strike="noStrike" kern="1200" dirty="0">
                <a:solidFill>
                  <a:schemeClr val="tx1"/>
                </a:solidFill>
                <a:effectLst/>
                <a:latin typeface="+mn-lt"/>
                <a:ea typeface="+mn-ea"/>
                <a:cs typeface="+mn-cs"/>
              </a:rPr>
              <a:t>/books/NBK557835/) </a:t>
            </a:r>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26</a:t>
            </a:fld>
            <a:endParaRPr lang="en-US"/>
          </a:p>
        </p:txBody>
      </p:sp>
    </p:spTree>
    <p:extLst>
      <p:ext uri="{BB962C8B-B14F-4D97-AF65-F5344CB8AC3E}">
        <p14:creationId xmlns:p14="http://schemas.microsoft.com/office/powerpoint/2010/main" val="935218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Infection site generally different strains:</a:t>
            </a:r>
          </a:p>
          <a:p>
            <a:pPr marL="171450" indent="-171450">
              <a:buFontTx/>
              <a:buChar char="-"/>
            </a:pPr>
            <a:r>
              <a:rPr lang="en-US" dirty="0"/>
              <a:t>Different M types (higher#=more recent) “</a:t>
            </a:r>
            <a:r>
              <a:rPr lang="en-US" sz="1200" b="0" i="0" u="none" strike="noStrike" kern="1200" dirty="0">
                <a:solidFill>
                  <a:schemeClr val="tx1"/>
                </a:solidFill>
                <a:effectLst/>
                <a:latin typeface="+mn-lt"/>
                <a:ea typeface="+mn-ea"/>
                <a:cs typeface="+mn-cs"/>
              </a:rPr>
              <a:t>The classic skin strain associated with impetigo and post-streptococcal AGN is the M-49 strain, which was isolated in Red Lake, Minnesota”</a:t>
            </a:r>
            <a:endParaRPr lang="en-US" dirty="0"/>
          </a:p>
          <a:p>
            <a:pPr marL="171450" indent="-171450">
              <a:buFontTx/>
              <a:buChar char="-"/>
            </a:pPr>
            <a:r>
              <a:rPr lang="en-US" i="1" dirty="0" err="1"/>
              <a:t>emm</a:t>
            </a:r>
            <a:r>
              <a:rPr lang="en-US" dirty="0"/>
              <a:t> genes: AC, E throat; D, E skin.   </a:t>
            </a:r>
          </a:p>
          <a:p>
            <a:pPr marL="171450" indent="-171450">
              <a:buFontTx/>
              <a:buChar char="-"/>
            </a:pPr>
            <a:r>
              <a:rPr lang="en-US" dirty="0"/>
              <a:t>Strep pyrogenic exotoxin = superantigen: </a:t>
            </a:r>
            <a:r>
              <a:rPr lang="en-US" dirty="0" err="1"/>
              <a:t>SpeA</a:t>
            </a:r>
            <a:r>
              <a:rPr lang="en-US" dirty="0"/>
              <a:t>, </a:t>
            </a:r>
            <a:r>
              <a:rPr lang="en-US" dirty="0" err="1"/>
              <a:t>SpeC</a:t>
            </a:r>
            <a:r>
              <a:rPr lang="en-US" dirty="0"/>
              <a:t> scarlatina toxins; </a:t>
            </a:r>
            <a:r>
              <a:rPr lang="en-US" dirty="0" err="1"/>
              <a:t>SpeB</a:t>
            </a:r>
            <a:r>
              <a:rPr lang="en-US" dirty="0"/>
              <a:t>. Also SSA strep superantigen.</a:t>
            </a:r>
          </a:p>
        </p:txBody>
      </p:sp>
      <p:sp>
        <p:nvSpPr>
          <p:cNvPr id="4" name="Slide Number Placeholder 3"/>
          <p:cNvSpPr>
            <a:spLocks noGrp="1"/>
          </p:cNvSpPr>
          <p:nvPr>
            <p:ph type="sldNum" sz="quarter" idx="5"/>
          </p:nvPr>
        </p:nvSpPr>
        <p:spPr/>
        <p:txBody>
          <a:bodyPr/>
          <a:lstStyle/>
          <a:p>
            <a:fld id="{A97B5441-702B-407F-BBDD-E8583746EE7A}" type="slidenum">
              <a:rPr lang="en-US" smtClean="0"/>
              <a:t>27</a:t>
            </a:fld>
            <a:endParaRPr lang="en-US"/>
          </a:p>
        </p:txBody>
      </p:sp>
    </p:spTree>
    <p:extLst>
      <p:ext uri="{BB962C8B-B14F-4D97-AF65-F5344CB8AC3E}">
        <p14:creationId xmlns:p14="http://schemas.microsoft.com/office/powerpoint/2010/main" val="401036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presence of movements on stressed postures but not rest attempt to differentiate chorea from choreiform, but some would suggest it is just a matter of severity </a:t>
            </a:r>
          </a:p>
        </p:txBody>
      </p:sp>
      <p:sp>
        <p:nvSpPr>
          <p:cNvPr id="4" name="Slide Number Placeholder 3"/>
          <p:cNvSpPr>
            <a:spLocks noGrp="1"/>
          </p:cNvSpPr>
          <p:nvPr>
            <p:ph type="sldNum" sz="quarter" idx="5"/>
          </p:nvPr>
        </p:nvSpPr>
        <p:spPr/>
        <p:txBody>
          <a:bodyPr/>
          <a:lstStyle/>
          <a:p>
            <a:fld id="{A97B5441-702B-407F-BBDD-E8583746EE7A}" type="slidenum">
              <a:rPr lang="en-US" smtClean="0"/>
              <a:t>4</a:t>
            </a:fld>
            <a:endParaRPr lang="en-US"/>
          </a:p>
        </p:txBody>
      </p:sp>
    </p:spTree>
    <p:extLst>
      <p:ext uri="{BB962C8B-B14F-4D97-AF65-F5344CB8AC3E}">
        <p14:creationId xmlns:p14="http://schemas.microsoft.com/office/powerpoint/2010/main" val="91725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Arial" charset="0"/>
              </a:rPr>
              <a:t>Sleep issues: </a:t>
            </a:r>
            <a:r>
              <a:rPr lang="en-US" sz="2400" b="1" dirty="0">
                <a:solidFill>
                  <a:srgbClr val="FFFFFF"/>
                </a:solidFill>
                <a:ea typeface="ＭＳ Ｐゴシック" panose="020B0600070205080204" pitchFamily="34" charset="-128"/>
                <a:cs typeface="Times New Roman" pitchFamily="18" charset="0"/>
              </a:rPr>
              <a:t> </a:t>
            </a:r>
          </a:p>
          <a:p>
            <a:pPr lvl="1"/>
            <a:r>
              <a:rPr lang="en-US" sz="2400" dirty="0">
                <a:solidFill>
                  <a:schemeClr val="tx1"/>
                </a:solidFill>
                <a:ea typeface="ＭＳ Ｐゴシック" panose="020B0600070205080204" pitchFamily="34" charset="-128"/>
                <a:cs typeface="Times New Roman" pitchFamily="18" charset="0"/>
              </a:rPr>
              <a:t>Insomnia </a:t>
            </a:r>
          </a:p>
          <a:p>
            <a:pPr lvl="1"/>
            <a:r>
              <a:rPr lang="en-US" sz="2400" dirty="0">
                <a:solidFill>
                  <a:schemeClr val="tx1"/>
                </a:solidFill>
                <a:ea typeface="ＭＳ Ｐゴシック" panose="020B0600070205080204" pitchFamily="34" charset="-128"/>
                <a:cs typeface="Times New Roman" pitchFamily="18" charset="0"/>
              </a:rPr>
              <a:t>Nightmares </a:t>
            </a:r>
          </a:p>
          <a:p>
            <a:pPr lvl="1"/>
            <a:r>
              <a:rPr lang="en-US" sz="2400" dirty="0">
                <a:solidFill>
                  <a:schemeClr val="tx1"/>
                </a:solidFill>
                <a:ea typeface="ＭＳ Ｐゴシック" panose="020B0600070205080204" pitchFamily="34" charset="-128"/>
                <a:cs typeface="Times New Roman" pitchFamily="18" charset="0"/>
              </a:rPr>
              <a:t>Restless sleep </a:t>
            </a:r>
          </a:p>
          <a:p>
            <a:pPr lvl="1"/>
            <a:r>
              <a:rPr lang="en-US" sz="2400" dirty="0">
                <a:solidFill>
                  <a:schemeClr val="tx1"/>
                </a:solidFill>
                <a:ea typeface="ＭＳ Ｐゴシック" panose="020B0600070205080204" pitchFamily="34" charset="-128"/>
                <a:cs typeface="Times New Roman" pitchFamily="18" charset="0"/>
              </a:rPr>
              <a:t>Reverse cycling</a:t>
            </a:r>
          </a:p>
          <a:p>
            <a:pPr lvl="1"/>
            <a:r>
              <a:rPr lang="en-US" sz="2400" b="1" dirty="0">
                <a:solidFill>
                  <a:schemeClr val="tx1"/>
                </a:solidFill>
                <a:ea typeface="ＭＳ Ｐゴシック" panose="020B0600070205080204" pitchFamily="34" charset="-128"/>
                <a:cs typeface="Times New Roman" pitchFamily="18" charset="0"/>
              </a:rPr>
              <a:t>REM motor disinhibition = REM Behavior Disorder (RBD)</a:t>
            </a:r>
          </a:p>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5</a:t>
            </a:fld>
            <a:endParaRPr lang="en-US"/>
          </a:p>
        </p:txBody>
      </p:sp>
    </p:spTree>
    <p:extLst>
      <p:ext uri="{BB962C8B-B14F-4D97-AF65-F5344CB8AC3E}">
        <p14:creationId xmlns:p14="http://schemas.microsoft.com/office/powerpoint/2010/main" val="4186296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BB64E02-F6A3-D446-933F-F91EDCC33574}" type="slidenum">
              <a:rPr lang="en-US" smtClean="0"/>
              <a:t>6</a:t>
            </a:fld>
            <a:endParaRPr lang="en-US"/>
          </a:p>
        </p:txBody>
      </p:sp>
    </p:spTree>
    <p:extLst>
      <p:ext uri="{BB962C8B-B14F-4D97-AF65-F5344CB8AC3E}">
        <p14:creationId xmlns:p14="http://schemas.microsoft.com/office/powerpoint/2010/main" val="331752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 findings may be part of the research/diagnostic criteria </a:t>
            </a:r>
          </a:p>
        </p:txBody>
      </p:sp>
      <p:sp>
        <p:nvSpPr>
          <p:cNvPr id="4" name="Slide Number Placeholder 3"/>
          <p:cNvSpPr>
            <a:spLocks noGrp="1"/>
          </p:cNvSpPr>
          <p:nvPr>
            <p:ph type="sldNum" sz="quarter" idx="5"/>
          </p:nvPr>
        </p:nvSpPr>
        <p:spPr/>
        <p:txBody>
          <a:bodyPr/>
          <a:lstStyle/>
          <a:p>
            <a:fld id="{A97B5441-702B-407F-BBDD-E8583746EE7A}" type="slidenum">
              <a:rPr lang="en-US" smtClean="0"/>
              <a:t>7</a:t>
            </a:fld>
            <a:endParaRPr lang="en-US"/>
          </a:p>
        </p:txBody>
      </p:sp>
    </p:spTree>
    <p:extLst>
      <p:ext uri="{BB962C8B-B14F-4D97-AF65-F5344CB8AC3E}">
        <p14:creationId xmlns:p14="http://schemas.microsoft.com/office/powerpoint/2010/main" val="115525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a:t>
            </a:r>
          </a:p>
        </p:txBody>
      </p:sp>
      <p:sp>
        <p:nvSpPr>
          <p:cNvPr id="4" name="Slide Number Placeholder 3"/>
          <p:cNvSpPr>
            <a:spLocks noGrp="1"/>
          </p:cNvSpPr>
          <p:nvPr>
            <p:ph type="sldNum" sz="quarter" idx="10"/>
          </p:nvPr>
        </p:nvSpPr>
        <p:spPr/>
        <p:txBody>
          <a:bodyPr/>
          <a:lstStyle/>
          <a:p>
            <a:pPr>
              <a:defRPr/>
            </a:pPr>
            <a:fld id="{58FA9D7F-20C3-B448-8BF7-5671C27376A5}" type="slidenum">
              <a:rPr lang="en-US" smtClean="0"/>
              <a:pPr>
                <a:defRPr/>
              </a:pPr>
              <a:t>8</a:t>
            </a:fld>
            <a:endParaRPr lang="en-US" dirty="0"/>
          </a:p>
        </p:txBody>
      </p:sp>
    </p:spTree>
    <p:extLst>
      <p:ext uri="{BB962C8B-B14F-4D97-AF65-F5344CB8AC3E}">
        <p14:creationId xmlns:p14="http://schemas.microsoft.com/office/powerpoint/2010/main" val="155074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7B5441-702B-407F-BBDD-E8583746EE7A}" type="slidenum">
              <a:rPr lang="en-US" smtClean="0"/>
              <a:t>9</a:t>
            </a:fld>
            <a:endParaRPr lang="en-US"/>
          </a:p>
        </p:txBody>
      </p:sp>
    </p:spTree>
    <p:extLst>
      <p:ext uri="{BB962C8B-B14F-4D97-AF65-F5344CB8AC3E}">
        <p14:creationId xmlns:p14="http://schemas.microsoft.com/office/powerpoint/2010/main" val="273859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B5441-702B-407F-BBDD-E8583746EE7A}" type="slidenum">
              <a:rPr lang="en-US" smtClean="0"/>
              <a:t>10</a:t>
            </a:fld>
            <a:endParaRPr lang="en-US"/>
          </a:p>
        </p:txBody>
      </p:sp>
    </p:spTree>
    <p:extLst>
      <p:ext uri="{BB962C8B-B14F-4D97-AF65-F5344CB8AC3E}">
        <p14:creationId xmlns:p14="http://schemas.microsoft.com/office/powerpoint/2010/main" val="393846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Picture Placeholder 7"/>
          <p:cNvSpPr>
            <a:spLocks noGrp="1"/>
          </p:cNvSpPr>
          <p:nvPr>
            <p:ph type="pic" sz="quarter" idx="11"/>
          </p:nvPr>
        </p:nvSpPr>
        <p:spPr>
          <a:xfrm>
            <a:off x="1590675" y="1295400"/>
            <a:ext cx="3562350" cy="2552700"/>
          </a:xfrm>
          <a:prstGeom prst="rect">
            <a:avLst/>
          </a:prstGeom>
        </p:spPr>
        <p:txBody>
          <a:bodyPr/>
          <a:lstStyle/>
          <a:p>
            <a:r>
              <a:rPr lang="en-US"/>
              <a:t>Click icon to add picture</a:t>
            </a:r>
            <a:endParaRPr lang="en-US" dirty="0"/>
          </a:p>
        </p:txBody>
      </p:sp>
      <p:sp>
        <p:nvSpPr>
          <p:cNvPr id="3" name="Slide Number Placeholder 2"/>
          <p:cNvSpPr>
            <a:spLocks noGrp="1"/>
          </p:cNvSpPr>
          <p:nvPr>
            <p:ph type="sldNum" sz="quarter" idx="12"/>
          </p:nvPr>
        </p:nvSpPr>
        <p:spPr/>
        <p:txBody>
          <a:bodyPr/>
          <a:lstStyle/>
          <a:p>
            <a:fld id="{7E1012B9-1714-4CE3-AAB3-C1E08E102C7F}" type="slidenum">
              <a:rPr lang="en-US" smtClean="0"/>
              <a:pPr/>
              <a:t>‹#›</a:t>
            </a:fld>
            <a:endParaRPr lang="en-US" dirty="0"/>
          </a:p>
        </p:txBody>
      </p:sp>
      <p:pic>
        <p:nvPicPr>
          <p:cNvPr id="4"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D19D67C6-12EA-2642-B775-120DB22AC8F0}"/>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B5D8E8-4262-C04A-88A4-B5BF622C6B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spTree>
    <p:extLst>
      <p:ext uri="{BB962C8B-B14F-4D97-AF65-F5344CB8AC3E}">
        <p14:creationId xmlns:p14="http://schemas.microsoft.com/office/powerpoint/2010/main" val="2050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Multiple Images and Stori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8"/>
            <a:ext cx="6172200" cy="548640"/>
          </a:xfrm>
          <a:prstGeom prst="rect">
            <a:avLst/>
          </a:prstGeom>
        </p:spPr>
        <p:txBody>
          <a:bodyPr/>
          <a:lstStyle/>
          <a:p>
            <a:r>
              <a:rPr lang="en-US"/>
              <a:t>Click to edit Master title style</a:t>
            </a:r>
            <a:endParaRPr lang="en-US" dirty="0"/>
          </a:p>
        </p:txBody>
      </p:sp>
      <p:sp>
        <p:nvSpPr>
          <p:cNvPr id="7" name="Rectangle 6"/>
          <p:cNvSpPr/>
          <p:nvPr userDrawn="1"/>
        </p:nvSpPr>
        <p:spPr>
          <a:xfrm>
            <a:off x="342900" y="981077"/>
            <a:ext cx="2023110" cy="1783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2419350" y="981077"/>
            <a:ext cx="2023110" cy="1783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bg2"/>
              </a:solidFill>
            </a:endParaRPr>
          </a:p>
        </p:txBody>
      </p:sp>
      <p:sp>
        <p:nvSpPr>
          <p:cNvPr id="10" name="Rectangle 9"/>
          <p:cNvSpPr/>
          <p:nvPr userDrawn="1"/>
        </p:nvSpPr>
        <p:spPr>
          <a:xfrm>
            <a:off x="4491990" y="981077"/>
            <a:ext cx="2023110" cy="17830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Picture Placeholder 13"/>
          <p:cNvSpPr>
            <a:spLocks noGrp="1"/>
          </p:cNvSpPr>
          <p:nvPr>
            <p:ph type="pic" sz="quarter" idx="13"/>
          </p:nvPr>
        </p:nvSpPr>
        <p:spPr>
          <a:xfrm>
            <a:off x="342900" y="1197997"/>
            <a:ext cx="2023110" cy="1337310"/>
          </a:xfrm>
          <a:prstGeom prst="rect">
            <a:avLst/>
          </a:prstGeom>
        </p:spPr>
        <p:txBody>
          <a:bodyPr>
            <a:normAutofit/>
          </a:bodyPr>
          <a:lstStyle>
            <a:lvl1pPr>
              <a:defRPr sz="1800"/>
            </a:lvl1pPr>
          </a:lstStyle>
          <a:p>
            <a:r>
              <a:rPr lang="en-US"/>
              <a:t>Click icon to add picture</a:t>
            </a:r>
            <a:endParaRPr lang="en-US" dirty="0"/>
          </a:p>
        </p:txBody>
      </p:sp>
      <p:sp>
        <p:nvSpPr>
          <p:cNvPr id="12" name="Picture Placeholder 13"/>
          <p:cNvSpPr>
            <a:spLocks noGrp="1"/>
          </p:cNvSpPr>
          <p:nvPr>
            <p:ph type="pic" sz="quarter" idx="14"/>
          </p:nvPr>
        </p:nvSpPr>
        <p:spPr>
          <a:xfrm>
            <a:off x="2419350" y="1197997"/>
            <a:ext cx="2023110" cy="1337310"/>
          </a:xfrm>
          <a:prstGeom prst="rect">
            <a:avLst/>
          </a:prstGeom>
        </p:spPr>
        <p:txBody>
          <a:bodyPr>
            <a:normAutofit/>
          </a:bodyPr>
          <a:lstStyle>
            <a:lvl1pPr>
              <a:defRPr sz="1800"/>
            </a:lvl1pPr>
          </a:lstStyle>
          <a:p>
            <a:r>
              <a:rPr lang="en-US"/>
              <a:t>Click icon to add picture</a:t>
            </a:r>
            <a:endParaRPr lang="en-US" dirty="0"/>
          </a:p>
        </p:txBody>
      </p:sp>
      <p:sp>
        <p:nvSpPr>
          <p:cNvPr id="13" name="Picture Placeholder 13"/>
          <p:cNvSpPr>
            <a:spLocks noGrp="1"/>
          </p:cNvSpPr>
          <p:nvPr>
            <p:ph type="pic" sz="quarter" idx="15"/>
          </p:nvPr>
        </p:nvSpPr>
        <p:spPr>
          <a:xfrm>
            <a:off x="4491990" y="1197997"/>
            <a:ext cx="2023110" cy="1337310"/>
          </a:xfrm>
          <a:prstGeom prst="rect">
            <a:avLst/>
          </a:prstGeom>
        </p:spPr>
        <p:txBody>
          <a:bodyPr>
            <a:normAutofit/>
          </a:bodyPr>
          <a:lstStyle>
            <a:lvl1pPr>
              <a:defRPr sz="1800"/>
            </a:lvl1pPr>
          </a:lstStyle>
          <a:p>
            <a:r>
              <a:rPr lang="en-US"/>
              <a:t>Click icon to add picture</a:t>
            </a:r>
            <a:endParaRPr lang="en-US" dirty="0"/>
          </a:p>
        </p:txBody>
      </p:sp>
      <p:sp>
        <p:nvSpPr>
          <p:cNvPr id="14" name="Rectangle 13"/>
          <p:cNvSpPr/>
          <p:nvPr userDrawn="1"/>
        </p:nvSpPr>
        <p:spPr>
          <a:xfrm>
            <a:off x="342900" y="2582932"/>
            <a:ext cx="2023110" cy="1891665"/>
          </a:xfrm>
          <a:prstGeom prst="rect">
            <a:avLst/>
          </a:prstGeom>
          <a:solidFill>
            <a:srgbClr val="CCC8C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p:cNvSpPr/>
          <p:nvPr userDrawn="1"/>
        </p:nvSpPr>
        <p:spPr>
          <a:xfrm>
            <a:off x="2419350" y="2582932"/>
            <a:ext cx="2023110" cy="1891665"/>
          </a:xfrm>
          <a:prstGeom prst="rect">
            <a:avLst/>
          </a:prstGeom>
          <a:solidFill>
            <a:srgbClr val="CCC8C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4491990" y="2582932"/>
            <a:ext cx="2023110" cy="1891665"/>
          </a:xfrm>
          <a:prstGeom prst="rect">
            <a:avLst/>
          </a:prstGeom>
          <a:solidFill>
            <a:srgbClr val="CCC8C3">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Text Placeholder 20"/>
          <p:cNvSpPr>
            <a:spLocks noGrp="1"/>
          </p:cNvSpPr>
          <p:nvPr>
            <p:ph type="body" sz="quarter" idx="16"/>
          </p:nvPr>
        </p:nvSpPr>
        <p:spPr>
          <a:xfrm>
            <a:off x="485775" y="2731523"/>
            <a:ext cx="1695450" cy="1276350"/>
          </a:xfrm>
          <a:prstGeom prst="rect">
            <a:avLst/>
          </a:prstGeom>
          <a:ln>
            <a:noFill/>
          </a:ln>
        </p:spPr>
        <p:txBody>
          <a:bodyPr>
            <a:noAutofit/>
          </a:bodyPr>
          <a:lstStyle>
            <a:lvl1pPr>
              <a:defRPr sz="1650">
                <a:solidFill>
                  <a:schemeClr val="accent1"/>
                </a:solidFill>
              </a:defRPr>
            </a:lvl1pPr>
            <a:lvl2pPr>
              <a:defRPr sz="1650"/>
            </a:lvl2pPr>
            <a:lvl3pPr>
              <a:defRPr sz="1650"/>
            </a:lvl3pPr>
            <a:lvl4pPr>
              <a:defRPr sz="1650"/>
            </a:lvl4pPr>
            <a:lvl5pPr>
              <a:defRPr sz="1650"/>
            </a:lvl5pPr>
          </a:lstStyle>
          <a:p>
            <a:pPr lvl="0"/>
            <a:r>
              <a:rPr lang="en-US"/>
              <a:t>Click to edit Master text styles</a:t>
            </a:r>
          </a:p>
          <a:p>
            <a:pPr lvl="1"/>
            <a:r>
              <a:rPr lang="en-US"/>
              <a:t>Second level</a:t>
            </a:r>
          </a:p>
          <a:p>
            <a:pPr lvl="2"/>
            <a:r>
              <a:rPr lang="en-US"/>
              <a:t>Third level</a:t>
            </a:r>
          </a:p>
        </p:txBody>
      </p:sp>
      <p:sp>
        <p:nvSpPr>
          <p:cNvPr id="18" name="Text Placeholder 20"/>
          <p:cNvSpPr>
            <a:spLocks noGrp="1"/>
          </p:cNvSpPr>
          <p:nvPr>
            <p:ph type="body" sz="quarter" idx="17"/>
          </p:nvPr>
        </p:nvSpPr>
        <p:spPr>
          <a:xfrm>
            <a:off x="2581275" y="2731523"/>
            <a:ext cx="1695450" cy="1276350"/>
          </a:xfrm>
          <a:prstGeom prst="rect">
            <a:avLst/>
          </a:prstGeom>
        </p:spPr>
        <p:txBody>
          <a:bodyPr>
            <a:noAutofit/>
          </a:bodyPr>
          <a:lstStyle>
            <a:lvl1pPr>
              <a:defRPr sz="1650">
                <a:solidFill>
                  <a:schemeClr val="tx2"/>
                </a:solidFill>
              </a:defRPr>
            </a:lvl1pPr>
            <a:lvl2pPr>
              <a:defRPr sz="1650"/>
            </a:lvl2pPr>
            <a:lvl3pPr>
              <a:defRPr sz="1650"/>
            </a:lvl3pPr>
            <a:lvl4pPr>
              <a:defRPr sz="1650"/>
            </a:lvl4pPr>
            <a:lvl5pPr>
              <a:defRPr sz="1650"/>
            </a:lvl5pPr>
          </a:lstStyle>
          <a:p>
            <a:pPr lvl="0"/>
            <a:r>
              <a:rPr lang="en-US"/>
              <a:t>Click to edit Master text styles</a:t>
            </a:r>
          </a:p>
          <a:p>
            <a:pPr lvl="1"/>
            <a:r>
              <a:rPr lang="en-US"/>
              <a:t>Second level</a:t>
            </a:r>
          </a:p>
          <a:p>
            <a:pPr lvl="2"/>
            <a:r>
              <a:rPr lang="en-US"/>
              <a:t>Third level</a:t>
            </a:r>
          </a:p>
        </p:txBody>
      </p:sp>
      <p:sp>
        <p:nvSpPr>
          <p:cNvPr id="19" name="Text Placeholder 20"/>
          <p:cNvSpPr>
            <a:spLocks noGrp="1"/>
          </p:cNvSpPr>
          <p:nvPr>
            <p:ph type="body" sz="quarter" idx="18"/>
          </p:nvPr>
        </p:nvSpPr>
        <p:spPr>
          <a:xfrm>
            <a:off x="4629150" y="2731523"/>
            <a:ext cx="1695450" cy="1276350"/>
          </a:xfrm>
          <a:prstGeom prst="rect">
            <a:avLst/>
          </a:prstGeom>
        </p:spPr>
        <p:txBody>
          <a:bodyPr>
            <a:noAutofit/>
          </a:bodyPr>
          <a:lstStyle>
            <a:lvl1pPr>
              <a:defRPr sz="1650">
                <a:solidFill>
                  <a:schemeClr val="tx1"/>
                </a:solidFill>
              </a:defRPr>
            </a:lvl1pPr>
            <a:lvl2pPr>
              <a:defRPr sz="1650"/>
            </a:lvl2pPr>
            <a:lvl3pPr>
              <a:defRPr sz="1650"/>
            </a:lvl3pPr>
            <a:lvl4pPr>
              <a:defRPr sz="1650"/>
            </a:lvl4pPr>
            <a:lvl5pPr>
              <a:defRPr sz="1650"/>
            </a:lvl5pPr>
          </a:lstStyle>
          <a:p>
            <a:pPr lvl="0"/>
            <a:r>
              <a:rPr lang="en-US"/>
              <a:t>Click to edit Master text styles</a:t>
            </a:r>
          </a:p>
          <a:p>
            <a:pPr lvl="1"/>
            <a:r>
              <a:rPr lang="en-US"/>
              <a:t>Second level</a:t>
            </a:r>
          </a:p>
          <a:p>
            <a:pPr lvl="2"/>
            <a:r>
              <a:rPr lang="en-US"/>
              <a:t>Third level</a:t>
            </a:r>
          </a:p>
        </p:txBody>
      </p:sp>
      <p:sp>
        <p:nvSpPr>
          <p:cNvPr id="3" name="Slide Number Placeholder 2"/>
          <p:cNvSpPr>
            <a:spLocks noGrp="1"/>
          </p:cNvSpPr>
          <p:nvPr>
            <p:ph type="sldNum" sz="quarter" idx="19"/>
          </p:nvPr>
        </p:nvSpPr>
        <p:spPr/>
        <p:txBody>
          <a:bodyPr/>
          <a:lstStyle/>
          <a:p>
            <a:fld id="{7E1012B9-1714-4CE3-AAB3-C1E08E102C7F}" type="slidenum">
              <a:rPr lang="en-US" smtClean="0"/>
              <a:pPr/>
              <a:t>‹#›</a:t>
            </a:fld>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21"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9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New Doctor">
    <p:spTree>
      <p:nvGrpSpPr>
        <p:cNvPr id="1" name=""/>
        <p:cNvGrpSpPr/>
        <p:nvPr/>
      </p:nvGrpSpPr>
      <p:grpSpPr>
        <a:xfrm>
          <a:off x="0" y="0"/>
          <a:ext cx="0" cy="0"/>
          <a:chOff x="0" y="0"/>
          <a:chExt cx="0" cy="0"/>
        </a:xfrm>
      </p:grpSpPr>
      <p:sp>
        <p:nvSpPr>
          <p:cNvPr id="18" name="Content Placeholder 17"/>
          <p:cNvSpPr>
            <a:spLocks noGrp="1"/>
          </p:cNvSpPr>
          <p:nvPr>
            <p:ph sz="quarter" idx="13" hasCustomPrompt="1"/>
          </p:nvPr>
        </p:nvSpPr>
        <p:spPr>
          <a:xfrm>
            <a:off x="2375298" y="1147780"/>
            <a:ext cx="4139803" cy="2018175"/>
          </a:xfrm>
          <a:prstGeom prst="rect">
            <a:avLst/>
          </a:prstGeom>
        </p:spPr>
        <p:txBody>
          <a:bodyPr lIns="0" tIns="0" rIns="0" bIns="0">
            <a:normAutofit/>
          </a:bodyPr>
          <a:lstStyle>
            <a:lvl1pPr>
              <a:lnSpc>
                <a:spcPct val="150000"/>
              </a:lnSpc>
              <a:spcBef>
                <a:spcPts val="0"/>
              </a:spcBef>
              <a:spcAft>
                <a:spcPts val="450"/>
              </a:spcAft>
              <a:defRPr sz="1050" baseline="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dirty="0"/>
              <a:t>Enter new team member’s biography. Bold first occurrence of member’s name.</a:t>
            </a:r>
          </a:p>
        </p:txBody>
      </p:sp>
      <p:sp>
        <p:nvSpPr>
          <p:cNvPr id="20" name="Content Placeholder 19"/>
          <p:cNvSpPr>
            <a:spLocks noGrp="1"/>
          </p:cNvSpPr>
          <p:nvPr>
            <p:ph sz="quarter" idx="14" hasCustomPrompt="1"/>
          </p:nvPr>
        </p:nvSpPr>
        <p:spPr>
          <a:xfrm>
            <a:off x="342900" y="3165955"/>
            <a:ext cx="6172200" cy="629432"/>
          </a:xfrm>
          <a:prstGeom prst="rect">
            <a:avLst/>
          </a:prstGeom>
        </p:spPr>
        <p:txBody>
          <a:bodyPr lIns="0" tIns="0" rIns="0" bIns="0">
            <a:noAutofit/>
          </a:bodyPr>
          <a:lstStyle>
            <a:lvl1pPr>
              <a:lnSpc>
                <a:spcPct val="150000"/>
              </a:lnSpc>
              <a:spcBef>
                <a:spcPts val="0"/>
              </a:spcBef>
              <a:defRPr sz="1050" baseline="0">
                <a:latin typeface="+mn-lt"/>
              </a:defRPr>
            </a:lvl1pPr>
            <a:lvl2pPr>
              <a:defRPr sz="900">
                <a:latin typeface="+mn-lt"/>
              </a:defRPr>
            </a:lvl2pPr>
            <a:lvl3pPr>
              <a:defRPr sz="900">
                <a:latin typeface="+mn-lt"/>
              </a:defRPr>
            </a:lvl3pPr>
            <a:lvl4pPr>
              <a:defRPr sz="900">
                <a:latin typeface="+mn-lt"/>
              </a:defRPr>
            </a:lvl4pPr>
            <a:lvl5pPr>
              <a:defRPr sz="900">
                <a:latin typeface="+mn-lt"/>
              </a:defRPr>
            </a:lvl5pPr>
          </a:lstStyle>
          <a:p>
            <a:pPr lvl="0"/>
            <a:r>
              <a:rPr lang="en-US" dirty="0"/>
              <a:t>Enter appointment scheduling information. Bold phone numbers, locations and websites</a:t>
            </a:r>
          </a:p>
        </p:txBody>
      </p:sp>
      <p:sp>
        <p:nvSpPr>
          <p:cNvPr id="26" name="Picture Placeholder 25"/>
          <p:cNvSpPr>
            <a:spLocks noGrp="1"/>
          </p:cNvSpPr>
          <p:nvPr>
            <p:ph type="pic" sz="quarter" idx="17" hasCustomPrompt="1"/>
          </p:nvPr>
        </p:nvSpPr>
        <p:spPr>
          <a:xfrm>
            <a:off x="342900" y="1221581"/>
            <a:ext cx="1888007" cy="1888007"/>
          </a:xfrm>
          <a:prstGeom prst="rect">
            <a:avLst/>
          </a:prstGeom>
          <a:ln w="12700">
            <a:noFill/>
          </a:ln>
          <a:effectLst>
            <a:outerShdw blurRad="50800" dist="38100" dir="2700000" algn="tl" rotWithShape="0">
              <a:prstClr val="black">
                <a:alpha val="40000"/>
              </a:prstClr>
            </a:outerShdw>
          </a:effectLst>
        </p:spPr>
        <p:txBody>
          <a:bodyPr>
            <a:normAutofit/>
          </a:bodyPr>
          <a:lstStyle>
            <a:lvl1pPr>
              <a:defRPr sz="900" baseline="0"/>
            </a:lvl1pPr>
          </a:lstStyle>
          <a:p>
            <a:r>
              <a:rPr lang="en-US" dirty="0"/>
              <a:t>2.75 x 2.75in., position  0.5 x 1.78in</a:t>
            </a:r>
          </a:p>
        </p:txBody>
      </p:sp>
      <p:sp>
        <p:nvSpPr>
          <p:cNvPr id="35" name="Content Placeholder 34"/>
          <p:cNvSpPr>
            <a:spLocks noGrp="1"/>
          </p:cNvSpPr>
          <p:nvPr>
            <p:ph sz="quarter" idx="18" hasCustomPrompt="1"/>
          </p:nvPr>
        </p:nvSpPr>
        <p:spPr>
          <a:xfrm>
            <a:off x="2048006" y="3938275"/>
            <a:ext cx="1371600" cy="685800"/>
          </a:xfrm>
          <a:prstGeom prst="rect">
            <a:avLst/>
          </a:prstGeom>
        </p:spPr>
        <p:txBody>
          <a:bodyPr>
            <a:noAutofit/>
          </a:bodyPr>
          <a:lstStyle>
            <a:lvl1pPr defTabSz="205740">
              <a:spcBef>
                <a:spcPts val="0"/>
              </a:spcBef>
              <a:tabLst>
                <a:tab pos="205740" algn="l"/>
              </a:tabLst>
              <a:defRPr sz="1050" baseline="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dirty="0"/>
              <a:t>Location 3</a:t>
            </a:r>
          </a:p>
        </p:txBody>
      </p:sp>
      <p:sp>
        <p:nvSpPr>
          <p:cNvPr id="36" name="Content Placeholder 34"/>
          <p:cNvSpPr>
            <a:spLocks noGrp="1"/>
          </p:cNvSpPr>
          <p:nvPr>
            <p:ph sz="quarter" idx="19" hasCustomPrompt="1"/>
          </p:nvPr>
        </p:nvSpPr>
        <p:spPr>
          <a:xfrm>
            <a:off x="3561307" y="3938275"/>
            <a:ext cx="1371600" cy="685800"/>
          </a:xfrm>
          <a:prstGeom prst="rect">
            <a:avLst/>
          </a:prstGeom>
        </p:spPr>
        <p:txBody>
          <a:bodyPr>
            <a:noAutofit/>
          </a:bodyPr>
          <a:lstStyle>
            <a:lvl1pPr defTabSz="205740">
              <a:spcBef>
                <a:spcPts val="0"/>
              </a:spcBef>
              <a:tabLst>
                <a:tab pos="205740" algn="l"/>
              </a:tabLst>
              <a:defRPr sz="105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lvl="0"/>
            <a:r>
              <a:rPr lang="en-US" dirty="0"/>
              <a:t>Location 2</a:t>
            </a:r>
          </a:p>
        </p:txBody>
      </p:sp>
      <p:sp>
        <p:nvSpPr>
          <p:cNvPr id="37" name="Content Placeholder 34"/>
          <p:cNvSpPr>
            <a:spLocks noGrp="1"/>
          </p:cNvSpPr>
          <p:nvPr>
            <p:ph sz="quarter" idx="20" hasCustomPrompt="1"/>
          </p:nvPr>
        </p:nvSpPr>
        <p:spPr>
          <a:xfrm>
            <a:off x="5074607" y="3938275"/>
            <a:ext cx="1371600" cy="685800"/>
          </a:xfrm>
          <a:prstGeom prst="rect">
            <a:avLst/>
          </a:prstGeom>
        </p:spPr>
        <p:txBody>
          <a:bodyPr>
            <a:noAutofit/>
          </a:bodyPr>
          <a:lstStyle>
            <a:lvl1pPr marL="0" marR="0" indent="0" algn="l" defTabSz="205740" rtl="0" eaLnBrk="1" fontAlgn="auto" latinLnBrk="0" hangingPunct="1">
              <a:lnSpc>
                <a:spcPct val="100000"/>
              </a:lnSpc>
              <a:spcBef>
                <a:spcPts val="0"/>
              </a:spcBef>
              <a:spcAft>
                <a:spcPts val="0"/>
              </a:spcAft>
              <a:buClrTx/>
              <a:buSzTx/>
              <a:buFont typeface="Arial"/>
              <a:buNone/>
              <a:tabLst>
                <a:tab pos="205740" algn="l"/>
              </a:tabLst>
              <a:defRPr sz="1050" baseline="0">
                <a:latin typeface="+mn-lt"/>
              </a:defRPr>
            </a:lvl1pPr>
            <a:lvl2pPr>
              <a:defRPr sz="1050">
                <a:latin typeface="+mn-lt"/>
              </a:defRPr>
            </a:lvl2pPr>
            <a:lvl3pPr>
              <a:defRPr sz="1050">
                <a:latin typeface="+mn-lt"/>
              </a:defRPr>
            </a:lvl3pPr>
            <a:lvl4pPr>
              <a:defRPr sz="1050">
                <a:latin typeface="+mn-lt"/>
              </a:defRPr>
            </a:lvl4pPr>
            <a:lvl5pPr>
              <a:defRPr sz="1050">
                <a:latin typeface="+mn-lt"/>
              </a:defRPr>
            </a:lvl5pPr>
          </a:lstStyle>
          <a:p>
            <a:pPr marL="0" marR="0" lvl="0" indent="0" algn="l" defTabSz="205740" rtl="0" eaLnBrk="1" fontAlgn="auto" latinLnBrk="0" hangingPunct="1">
              <a:lnSpc>
                <a:spcPct val="100000"/>
              </a:lnSpc>
              <a:spcBef>
                <a:spcPts val="0"/>
              </a:spcBef>
              <a:spcAft>
                <a:spcPts val="0"/>
              </a:spcAft>
              <a:buClrTx/>
              <a:buSzTx/>
              <a:buFont typeface="Arial"/>
              <a:buNone/>
              <a:tabLst>
                <a:tab pos="205740" algn="l"/>
              </a:tabLst>
              <a:defRPr/>
            </a:pPr>
            <a:r>
              <a:rPr lang="en-US" dirty="0"/>
              <a:t>Location 1</a:t>
            </a:r>
          </a:p>
        </p:txBody>
      </p:sp>
      <p:sp>
        <p:nvSpPr>
          <p:cNvPr id="2" name="Title 1"/>
          <p:cNvSpPr>
            <a:spLocks noGrp="1"/>
          </p:cNvSpPr>
          <p:nvPr>
            <p:ph type="title" hasCustomPrompt="1"/>
          </p:nvPr>
        </p:nvSpPr>
        <p:spPr>
          <a:xfrm>
            <a:off x="342900" y="553570"/>
            <a:ext cx="6172201" cy="574713"/>
          </a:xfrm>
          <a:prstGeom prst="rect">
            <a:avLst/>
          </a:prstGeom>
        </p:spPr>
        <p:txBody>
          <a:bodyPr lIns="91440" tIns="0" rIns="0" bIns="0"/>
          <a:lstStyle>
            <a:lvl1pPr>
              <a:defRPr sz="3000">
                <a:solidFill>
                  <a:schemeClr val="tx2"/>
                </a:solidFill>
              </a:defRPr>
            </a:lvl1pPr>
          </a:lstStyle>
          <a:p>
            <a:r>
              <a:rPr lang="en-US" dirty="0"/>
              <a:t>Meet the Newest Member of Our Team</a:t>
            </a:r>
          </a:p>
        </p:txBody>
      </p:sp>
      <p:sp>
        <p:nvSpPr>
          <p:cNvPr id="4" name="Content Placeholder 3"/>
          <p:cNvSpPr>
            <a:spLocks noGrp="1"/>
          </p:cNvSpPr>
          <p:nvPr>
            <p:ph sz="quarter" idx="21" hasCustomPrompt="1"/>
          </p:nvPr>
        </p:nvSpPr>
        <p:spPr>
          <a:xfrm>
            <a:off x="342900" y="267891"/>
            <a:ext cx="6172200" cy="171450"/>
          </a:xfrm>
        </p:spPr>
        <p:txBody>
          <a:bodyPr>
            <a:normAutofit/>
          </a:bodyPr>
          <a:lstStyle>
            <a:lvl1pPr>
              <a:defRPr sz="900" baseline="0"/>
            </a:lvl1pPr>
            <a:lvl2pPr marL="342900" indent="0">
              <a:buNone/>
              <a:defRPr/>
            </a:lvl2pPr>
          </a:lstStyle>
          <a:p>
            <a:pPr lvl="0"/>
            <a:r>
              <a:rPr lang="en-US" dirty="0"/>
              <a:t>In the Title box below, re-enter the placeholder text shown (this instruction does not print, but feel free to delete)</a:t>
            </a:r>
          </a:p>
        </p:txBody>
      </p:sp>
      <p:sp>
        <p:nvSpPr>
          <p:cNvPr id="3" name="Slide Number Placeholder 2"/>
          <p:cNvSpPr>
            <a:spLocks noGrp="1"/>
          </p:cNvSpPr>
          <p:nvPr>
            <p:ph type="sldNum" sz="quarter" idx="22"/>
          </p:nvPr>
        </p:nvSpPr>
        <p:spPr/>
        <p:txBody>
          <a:bodyPr/>
          <a:lstStyle/>
          <a:p>
            <a:fld id="{7E1012B9-1714-4CE3-AAB3-C1E08E102C7F}" type="slidenum">
              <a:rPr lang="en-US" smtClean="0"/>
              <a:pPr/>
              <a:t>‹#›</a:t>
            </a:fld>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13"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69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rdinal Presentation Title">
    <p:spTree>
      <p:nvGrpSpPr>
        <p:cNvPr id="1" name=""/>
        <p:cNvGrpSpPr/>
        <p:nvPr/>
      </p:nvGrpSpPr>
      <p:grpSpPr>
        <a:xfrm>
          <a:off x="0" y="0"/>
          <a:ext cx="0" cy="0"/>
          <a:chOff x="0" y="0"/>
          <a:chExt cx="0" cy="0"/>
        </a:xfrm>
      </p:grpSpPr>
      <p:pic>
        <p:nvPicPr>
          <p:cNvPr id="12" name="Logo Watermark Cardinal 92 perc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182880"/>
            <a:ext cx="2997130" cy="4572000"/>
          </a:xfrm>
          <a:prstGeom prst="rect">
            <a:avLst/>
          </a:prstGeom>
          <a:ln>
            <a:noFill/>
          </a:ln>
        </p:spPr>
      </p:pic>
      <p:sp>
        <p:nvSpPr>
          <p:cNvPr id="7" name="Title Placeholder 1"/>
          <p:cNvSpPr>
            <a:spLocks noGrp="1"/>
          </p:cNvSpPr>
          <p:nvPr>
            <p:ph type="title" hasCustomPrompt="1"/>
          </p:nvPr>
        </p:nvSpPr>
        <p:spPr>
          <a:xfrm>
            <a:off x="306412" y="1874045"/>
            <a:ext cx="6172200" cy="1662113"/>
          </a:xfrm>
          <a:prstGeom prst="rect">
            <a:avLst/>
          </a:prstGeom>
        </p:spPr>
        <p:txBody>
          <a:bodyPr vert="horz" lIns="91440" tIns="45720" rIns="91440" bIns="45720" rtlCol="0" anchor="t" anchorCtr="0">
            <a:noAutofit/>
          </a:bodyPr>
          <a:lstStyle>
            <a:lvl1pPr>
              <a:lnSpc>
                <a:spcPts val="4950"/>
              </a:lnSpc>
              <a:defRPr sz="4500">
                <a:solidFill>
                  <a:schemeClr val="tx1"/>
                </a:solidFill>
              </a:defRPr>
            </a:lvl1pPr>
          </a:lstStyle>
          <a:p>
            <a:r>
              <a:rPr lang="en-US" dirty="0"/>
              <a:t>Presentation Title</a:t>
            </a:r>
            <a:br>
              <a:rPr lang="en-US" dirty="0"/>
            </a:br>
            <a:r>
              <a:rPr lang="en-US" dirty="0"/>
              <a:t>goes here</a:t>
            </a:r>
          </a:p>
        </p:txBody>
      </p:sp>
      <p:sp>
        <p:nvSpPr>
          <p:cNvPr id="8" name="Text Placeholder 9"/>
          <p:cNvSpPr>
            <a:spLocks noGrp="1"/>
          </p:cNvSpPr>
          <p:nvPr>
            <p:ph type="body" sz="quarter" idx="13" hasCustomPrompt="1"/>
          </p:nvPr>
        </p:nvSpPr>
        <p:spPr>
          <a:xfrm>
            <a:off x="342900" y="3659982"/>
            <a:ext cx="4129229" cy="419100"/>
          </a:xfrm>
          <a:prstGeom prst="rect">
            <a:avLst/>
          </a:prstGeom>
        </p:spPr>
        <p:txBody>
          <a:bodyPr>
            <a:normAutofit/>
          </a:bodyPr>
          <a:lstStyle>
            <a:lvl1pPr>
              <a:buNone/>
              <a:defRPr sz="1800" b="0" i="0">
                <a:solidFill>
                  <a:schemeClr val="tx1"/>
                </a:solidFill>
                <a:latin typeface="+mj-lt"/>
                <a:cs typeface="Brandon Grotesque Regular"/>
              </a:defRPr>
            </a:lvl1pPr>
          </a:lstStyle>
          <a:p>
            <a:pPr lvl="0"/>
            <a:r>
              <a:rPr lang="en-US" dirty="0"/>
              <a:t>Presenter Name</a:t>
            </a:r>
          </a:p>
        </p:txBody>
      </p:sp>
      <p:sp>
        <p:nvSpPr>
          <p:cNvPr id="9" name="Text Placeholder 12"/>
          <p:cNvSpPr>
            <a:spLocks noGrp="1"/>
          </p:cNvSpPr>
          <p:nvPr>
            <p:ph type="body" sz="quarter" idx="14" hasCustomPrompt="1"/>
          </p:nvPr>
        </p:nvSpPr>
        <p:spPr>
          <a:xfrm>
            <a:off x="349495" y="3974307"/>
            <a:ext cx="3457575" cy="283369"/>
          </a:xfrm>
          <a:prstGeom prst="rect">
            <a:avLst/>
          </a:prstGeom>
        </p:spPr>
        <p:txBody>
          <a:bodyPr>
            <a:normAutofit/>
          </a:bodyPr>
          <a:lstStyle>
            <a:lvl1pPr>
              <a:buNone/>
              <a:defRPr sz="1200" b="0" i="0" baseline="0">
                <a:solidFill>
                  <a:schemeClr val="tx1"/>
                </a:solidFill>
                <a:latin typeface="+mj-lt"/>
                <a:cs typeface="Brandon Grotesque Regular"/>
              </a:defRPr>
            </a:lvl1pPr>
          </a:lstStyle>
          <a:p>
            <a:pPr lvl="0"/>
            <a:r>
              <a:rPr lang="en-US" dirty="0"/>
              <a:t>Presenter Title</a:t>
            </a:r>
          </a:p>
        </p:txBody>
      </p:sp>
      <p:sp>
        <p:nvSpPr>
          <p:cNvPr id="10" name="Text Placeholder 14"/>
          <p:cNvSpPr>
            <a:spLocks noGrp="1"/>
          </p:cNvSpPr>
          <p:nvPr>
            <p:ph type="body" sz="quarter" idx="15" hasCustomPrompt="1"/>
          </p:nvPr>
        </p:nvSpPr>
        <p:spPr>
          <a:xfrm>
            <a:off x="351693" y="4448176"/>
            <a:ext cx="2219325" cy="257175"/>
          </a:xfrm>
          <a:prstGeom prst="rect">
            <a:avLst/>
          </a:prstGeom>
        </p:spPr>
        <p:txBody>
          <a:bodyPr>
            <a:normAutofit/>
          </a:bodyPr>
          <a:lstStyle>
            <a:lvl1pPr>
              <a:buNone/>
              <a:defRPr sz="975" b="0" i="0">
                <a:solidFill>
                  <a:schemeClr val="tx1"/>
                </a:solidFill>
                <a:latin typeface="+mj-lt"/>
                <a:cs typeface="Brandon Grotesque Regular"/>
              </a:defRPr>
            </a:lvl1pPr>
          </a:lstStyle>
          <a:p>
            <a:pPr lvl="0"/>
            <a:r>
              <a:rPr lang="en-US" dirty="0"/>
              <a:t>Date</a:t>
            </a:r>
          </a:p>
        </p:txBody>
      </p:sp>
      <p:pic>
        <p:nvPicPr>
          <p:cNvPr id="16" name="Enterpris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5164" y="453113"/>
            <a:ext cx="1879092" cy="527683"/>
          </a:xfrm>
          <a:prstGeom prst="rect">
            <a:avLst/>
          </a:prstGeom>
        </p:spPr>
      </p:pic>
      <p:sp>
        <p:nvSpPr>
          <p:cNvPr id="2" name="Slide Number Placeholder 1"/>
          <p:cNvSpPr>
            <a:spLocks noGrp="1"/>
          </p:cNvSpPr>
          <p:nvPr>
            <p:ph type="sldNum" sz="quarter" idx="16"/>
          </p:nvPr>
        </p:nvSpPr>
        <p:spPr/>
        <p:txBody>
          <a:bodyPr/>
          <a:lstStyle/>
          <a:p>
            <a:fld id="{7E1012B9-1714-4CE3-AAB3-C1E08E102C7F}" type="slidenum">
              <a:rPr lang="en-US" smtClean="0"/>
              <a:pPr/>
              <a:t>‹#›</a:t>
            </a:fld>
            <a:endParaRPr lang="en-US" dirty="0"/>
          </a:p>
        </p:txBody>
      </p:sp>
      <p:pic>
        <p:nvPicPr>
          <p:cNvPr id="13" name="SOM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56662" y="4767263"/>
            <a:ext cx="1187331" cy="225455"/>
          </a:xfrm>
          <a:prstGeom prst="rect">
            <a:avLst/>
          </a:prstGeom>
        </p:spPr>
      </p:pic>
      <p:pic>
        <p:nvPicPr>
          <p:cNvPr id="11"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83FA4BDD-6BA0-834A-8467-56DF8B4B5AC7}"/>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228600" y="4754880"/>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22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rdinal Big Quotation or Fac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7"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21708" y="4767263"/>
            <a:ext cx="1222286" cy="225455"/>
          </a:xfrm>
          <a:prstGeom prst="rect">
            <a:avLst/>
          </a:prstGeom>
        </p:spPr>
      </p:pic>
      <p:sp>
        <p:nvSpPr>
          <p:cNvPr id="11" name="Text Placeholder 10"/>
          <p:cNvSpPr>
            <a:spLocks noGrp="1"/>
          </p:cNvSpPr>
          <p:nvPr>
            <p:ph type="body" sz="quarter" idx="11" hasCustomPrompt="1"/>
          </p:nvPr>
        </p:nvSpPr>
        <p:spPr>
          <a:xfrm>
            <a:off x="541783" y="1097280"/>
            <a:ext cx="5132785" cy="2071688"/>
          </a:xfrm>
        </p:spPr>
        <p:txBody>
          <a:bodyPr>
            <a:normAutofit/>
          </a:bodyPr>
          <a:lstStyle>
            <a:lvl1pPr>
              <a:defRPr sz="4500">
                <a:solidFill>
                  <a:schemeClr val="tx1"/>
                </a:solidFill>
                <a:latin typeface="+mj-lt"/>
              </a:defRPr>
            </a:lvl1pPr>
          </a:lstStyle>
          <a:p>
            <a:pPr lvl="0"/>
            <a:r>
              <a:rPr lang="en-US" dirty="0"/>
              <a:t>Click to add text</a:t>
            </a:r>
          </a:p>
        </p:txBody>
      </p:sp>
      <p:pic>
        <p:nvPicPr>
          <p:cNvPr id="2050"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0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rdinal Blank just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7"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5"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rdinal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342900" y="1200150"/>
            <a:ext cx="6172200" cy="339471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7E1012B9-1714-4CE3-AAB3-C1E08E102C7F}" type="slidenum">
              <a:rPr lang="en-US" smtClean="0"/>
              <a:pPr/>
              <a:t>‹#›</a:t>
            </a:fld>
            <a:endParaRPr lang="en-US" dirty="0"/>
          </a:p>
        </p:txBody>
      </p:sp>
      <p:pic>
        <p:nvPicPr>
          <p:cNvPr id="10"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8"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0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rdinal Title and Content - Condens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 Condensed</a:t>
            </a:r>
          </a:p>
        </p:txBody>
      </p:sp>
      <p:sp>
        <p:nvSpPr>
          <p:cNvPr id="5" name="Content Placeholder 4"/>
          <p:cNvSpPr>
            <a:spLocks noGrp="1"/>
          </p:cNvSpPr>
          <p:nvPr>
            <p:ph sz="quarter" idx="11"/>
          </p:nvPr>
        </p:nvSpPr>
        <p:spPr>
          <a:xfrm>
            <a:off x="342900" y="1200150"/>
            <a:ext cx="6172200" cy="3394710"/>
          </a:xfrm>
        </p:spPr>
        <p:txBody>
          <a:bodyPr/>
          <a:lstStyle>
            <a:lvl1pPr>
              <a:buClr>
                <a:schemeClr val="tx1"/>
              </a:buClr>
              <a:defRPr sz="1800"/>
            </a:lvl1pPr>
            <a:lvl2pPr marL="385763" indent="-214313">
              <a:buClr>
                <a:schemeClr val="tx1"/>
              </a:buClr>
              <a:defRPr sz="1500"/>
            </a:lvl2pPr>
            <a:lvl3pPr marL="514350" indent="-171450">
              <a:buClr>
                <a:schemeClr val="tx1"/>
              </a:buClr>
              <a:defRPr sz="1200"/>
            </a:lvl3pPr>
            <a:lvl4pPr marL="685800" indent="-171450">
              <a:buClr>
                <a:schemeClr val="tx1"/>
              </a:buClr>
              <a:defRPr sz="900"/>
            </a:lvl4pPr>
            <a:lvl5pPr marL="812006" indent="0">
              <a:buClr>
                <a:schemeClr val="tx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7E1012B9-1714-4CE3-AAB3-C1E08E102C7F}" type="slidenum">
              <a:rPr lang="en-US" smtClean="0"/>
              <a:pPr/>
              <a:t>‹#›</a:t>
            </a:fld>
            <a:endParaRPr lang="en-US" dirty="0"/>
          </a:p>
        </p:txBody>
      </p:sp>
      <p:pic>
        <p:nvPicPr>
          <p:cNvPr id="10"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8"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2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dinal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Table Placeholder 4"/>
          <p:cNvSpPr>
            <a:spLocks noGrp="1"/>
          </p:cNvSpPr>
          <p:nvPr>
            <p:ph type="tbl" sz="quarter" idx="11"/>
          </p:nvPr>
        </p:nvSpPr>
        <p:spPr>
          <a:xfrm>
            <a:off x="342900" y="1577340"/>
            <a:ext cx="6172200" cy="2057400"/>
          </a:xfrm>
        </p:spPr>
        <p:txBody>
          <a:bodyPr/>
          <a:lstStyle/>
          <a:p>
            <a:r>
              <a:rPr lang="en-US"/>
              <a:t>Click icon to add table</a:t>
            </a:r>
            <a:endParaRPr lang="en-US" dirty="0"/>
          </a:p>
        </p:txBody>
      </p:sp>
      <p:sp>
        <p:nvSpPr>
          <p:cNvPr id="7" name="Content Placeholder 6"/>
          <p:cNvSpPr>
            <a:spLocks noGrp="1"/>
          </p:cNvSpPr>
          <p:nvPr>
            <p:ph sz="quarter" idx="12" hasCustomPrompt="1"/>
          </p:nvPr>
        </p:nvSpPr>
        <p:spPr>
          <a:xfrm>
            <a:off x="342900" y="1097280"/>
            <a:ext cx="6172200" cy="480060"/>
          </a:xfrm>
        </p:spPr>
        <p:txBody>
          <a:bodyPr>
            <a:normAutofit/>
          </a:bodyPr>
          <a:lstStyle>
            <a:lvl1pPr>
              <a:defRPr sz="1800" baseline="0"/>
            </a:lvl1pPr>
          </a:lstStyle>
          <a:p>
            <a:pPr lvl="0"/>
            <a:r>
              <a:rPr lang="en-US" dirty="0"/>
              <a:t>Table Header</a:t>
            </a:r>
          </a:p>
        </p:txBody>
      </p:sp>
      <p:sp>
        <p:nvSpPr>
          <p:cNvPr id="9" name="Content Placeholder 8"/>
          <p:cNvSpPr>
            <a:spLocks noGrp="1"/>
          </p:cNvSpPr>
          <p:nvPr>
            <p:ph sz="quarter" idx="13" hasCustomPrompt="1"/>
          </p:nvPr>
        </p:nvSpPr>
        <p:spPr>
          <a:xfrm>
            <a:off x="342900" y="3771900"/>
            <a:ext cx="6172200" cy="685800"/>
          </a:xfrm>
        </p:spPr>
        <p:txBody>
          <a:bodyPr>
            <a:normAutofit/>
          </a:bodyPr>
          <a:lstStyle>
            <a:lvl1pPr marL="125016" indent="-125016">
              <a:spcBef>
                <a:spcPts val="150"/>
              </a:spcBef>
              <a:tabLst>
                <a:tab pos="125016" algn="l"/>
              </a:tabLst>
              <a:defRPr sz="825" baseline="0"/>
            </a:lvl1pPr>
          </a:lstStyle>
          <a:p>
            <a:pPr lvl="0"/>
            <a:r>
              <a:rPr lang="en-US" dirty="0"/>
              <a:t>NOTES</a:t>
            </a:r>
          </a:p>
          <a:p>
            <a:pPr lvl="0"/>
            <a:r>
              <a:rPr lang="en-US" dirty="0"/>
              <a:t>1.	Use for table entry footnotes, references, etc.</a:t>
            </a:r>
          </a:p>
          <a:p>
            <a:pPr lvl="0"/>
            <a:r>
              <a:rPr lang="en-US" dirty="0"/>
              <a:t>2.	Change text formatting as required.</a:t>
            </a:r>
          </a:p>
        </p:txBody>
      </p:sp>
      <p:sp>
        <p:nvSpPr>
          <p:cNvPr id="4" name="Slide Number Placeholder 3"/>
          <p:cNvSpPr>
            <a:spLocks noGrp="1"/>
          </p:cNvSpPr>
          <p:nvPr>
            <p:ph type="sldNum" sz="quarter" idx="14"/>
          </p:nvPr>
        </p:nvSpPr>
        <p:spPr/>
        <p:txBody>
          <a:bodyPr/>
          <a:lstStyle>
            <a:lvl1pPr>
              <a:defRPr sz="825"/>
            </a:lvl1pPr>
          </a:lstStyle>
          <a:p>
            <a:fld id="{7E1012B9-1714-4CE3-AAB3-C1E08E102C7F}" type="slidenum">
              <a:rPr lang="en-US" smtClean="0"/>
              <a:pPr/>
              <a:t>‹#›</a:t>
            </a:fld>
            <a:endParaRPr lang="en-US" dirty="0"/>
          </a:p>
        </p:txBody>
      </p:sp>
      <p:pic>
        <p:nvPicPr>
          <p:cNvPr id="13"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11"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47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Presentation Title">
    <p:spTree>
      <p:nvGrpSpPr>
        <p:cNvPr id="1" name=""/>
        <p:cNvGrpSpPr/>
        <p:nvPr/>
      </p:nvGrpSpPr>
      <p:grpSpPr>
        <a:xfrm>
          <a:off x="0" y="0"/>
          <a:ext cx="0" cy="0"/>
          <a:chOff x="0" y="0"/>
          <a:chExt cx="0" cy="0"/>
        </a:xfrm>
      </p:grpSpPr>
      <p:pic>
        <p:nvPicPr>
          <p:cNvPr id="10" name="Logo Watermark Red 92 percen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182880"/>
            <a:ext cx="2997129" cy="4572000"/>
          </a:xfrm>
          <a:prstGeom prst="rect">
            <a:avLst/>
          </a:prstGeom>
          <a:ln>
            <a:noFill/>
          </a:ln>
        </p:spPr>
      </p:pic>
      <p:pic>
        <p:nvPicPr>
          <p:cNvPr id="15" name="Enterpris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5164" y="453113"/>
            <a:ext cx="1879092" cy="527683"/>
          </a:xfrm>
          <a:prstGeom prst="rect">
            <a:avLst/>
          </a:prstGeom>
        </p:spPr>
      </p:pic>
      <p:sp>
        <p:nvSpPr>
          <p:cNvPr id="2" name="Slide Number Placeholder 1"/>
          <p:cNvSpPr>
            <a:spLocks noGrp="1"/>
          </p:cNvSpPr>
          <p:nvPr>
            <p:ph type="sldNum" sz="quarter" idx="16"/>
          </p:nvPr>
        </p:nvSpPr>
        <p:spPr/>
        <p:txBody>
          <a:bodyPr/>
          <a:lstStyle>
            <a:lvl1pPr>
              <a:defRPr>
                <a:solidFill>
                  <a:schemeClr val="bg1"/>
                </a:solidFill>
              </a:defRPr>
            </a:lvl1pPr>
          </a:lstStyle>
          <a:p>
            <a:fld id="{7E1012B9-1714-4CE3-AAB3-C1E08E102C7F}" type="slidenum">
              <a:rPr lang="en-US" smtClean="0"/>
              <a:pPr/>
              <a:t>‹#›</a:t>
            </a:fld>
            <a:endParaRPr lang="en-US" dirty="0"/>
          </a:p>
        </p:txBody>
      </p:sp>
      <p:sp>
        <p:nvSpPr>
          <p:cNvPr id="13" name="Title Placeholder 1"/>
          <p:cNvSpPr>
            <a:spLocks noGrp="1"/>
          </p:cNvSpPr>
          <p:nvPr>
            <p:ph type="title" hasCustomPrompt="1"/>
          </p:nvPr>
        </p:nvSpPr>
        <p:spPr>
          <a:xfrm>
            <a:off x="306412" y="1874045"/>
            <a:ext cx="6172200" cy="1662113"/>
          </a:xfrm>
          <a:prstGeom prst="rect">
            <a:avLst/>
          </a:prstGeom>
        </p:spPr>
        <p:txBody>
          <a:bodyPr vert="horz" lIns="91440" tIns="45720" rIns="91440" bIns="45720" rtlCol="0" anchor="t" anchorCtr="0">
            <a:noAutofit/>
          </a:bodyPr>
          <a:lstStyle>
            <a:lvl1pPr>
              <a:lnSpc>
                <a:spcPts val="4950"/>
              </a:lnSpc>
              <a:defRPr sz="4500">
                <a:solidFill>
                  <a:schemeClr val="bg1"/>
                </a:solidFill>
              </a:defRPr>
            </a:lvl1pPr>
          </a:lstStyle>
          <a:p>
            <a:r>
              <a:rPr lang="en-US" dirty="0"/>
              <a:t>Presentation Title</a:t>
            </a:r>
            <a:br>
              <a:rPr lang="en-US" dirty="0"/>
            </a:br>
            <a:r>
              <a:rPr lang="en-US" dirty="0"/>
              <a:t>goes here</a:t>
            </a:r>
          </a:p>
        </p:txBody>
      </p:sp>
      <p:sp>
        <p:nvSpPr>
          <p:cNvPr id="14" name="Text Placeholder 9"/>
          <p:cNvSpPr>
            <a:spLocks noGrp="1"/>
          </p:cNvSpPr>
          <p:nvPr>
            <p:ph type="body" sz="quarter" idx="13" hasCustomPrompt="1"/>
          </p:nvPr>
        </p:nvSpPr>
        <p:spPr>
          <a:xfrm>
            <a:off x="342900" y="3659982"/>
            <a:ext cx="4129229" cy="419100"/>
          </a:xfrm>
          <a:prstGeom prst="rect">
            <a:avLst/>
          </a:prstGeom>
        </p:spPr>
        <p:txBody>
          <a:bodyPr>
            <a:normAutofit/>
          </a:bodyPr>
          <a:lstStyle>
            <a:lvl1pPr>
              <a:buNone/>
              <a:defRPr sz="1800" b="0" i="0">
                <a:solidFill>
                  <a:schemeClr val="bg1"/>
                </a:solidFill>
                <a:latin typeface="+mj-lt"/>
                <a:cs typeface="Brandon Grotesque Regular"/>
              </a:defRPr>
            </a:lvl1pPr>
          </a:lstStyle>
          <a:p>
            <a:pPr lvl="0"/>
            <a:r>
              <a:rPr lang="en-US" dirty="0"/>
              <a:t>Presenter Name</a:t>
            </a:r>
          </a:p>
        </p:txBody>
      </p:sp>
      <p:sp>
        <p:nvSpPr>
          <p:cNvPr id="17" name="Text Placeholder 12"/>
          <p:cNvSpPr>
            <a:spLocks noGrp="1"/>
          </p:cNvSpPr>
          <p:nvPr>
            <p:ph type="body" sz="quarter" idx="14" hasCustomPrompt="1"/>
          </p:nvPr>
        </p:nvSpPr>
        <p:spPr>
          <a:xfrm>
            <a:off x="349495" y="3974307"/>
            <a:ext cx="3457575" cy="283369"/>
          </a:xfrm>
          <a:prstGeom prst="rect">
            <a:avLst/>
          </a:prstGeom>
        </p:spPr>
        <p:txBody>
          <a:bodyPr>
            <a:normAutofit/>
          </a:bodyPr>
          <a:lstStyle>
            <a:lvl1pPr>
              <a:buNone/>
              <a:defRPr sz="1200" b="0" i="0" baseline="0">
                <a:solidFill>
                  <a:schemeClr val="bg1"/>
                </a:solidFill>
                <a:latin typeface="+mj-lt"/>
                <a:cs typeface="Brandon Grotesque Regular"/>
              </a:defRPr>
            </a:lvl1pPr>
          </a:lstStyle>
          <a:p>
            <a:pPr lvl="0"/>
            <a:r>
              <a:rPr lang="en-US" dirty="0"/>
              <a:t>Presenter Title</a:t>
            </a:r>
          </a:p>
        </p:txBody>
      </p:sp>
      <p:sp>
        <p:nvSpPr>
          <p:cNvPr id="18" name="Text Placeholder 14"/>
          <p:cNvSpPr>
            <a:spLocks noGrp="1"/>
          </p:cNvSpPr>
          <p:nvPr>
            <p:ph type="body" sz="quarter" idx="15" hasCustomPrompt="1"/>
          </p:nvPr>
        </p:nvSpPr>
        <p:spPr>
          <a:xfrm>
            <a:off x="351693" y="4448176"/>
            <a:ext cx="2219325" cy="257175"/>
          </a:xfrm>
          <a:prstGeom prst="rect">
            <a:avLst/>
          </a:prstGeom>
        </p:spPr>
        <p:txBody>
          <a:bodyPr>
            <a:normAutofit/>
          </a:bodyPr>
          <a:lstStyle>
            <a:lvl1pPr>
              <a:buNone/>
              <a:defRPr sz="975" b="0" i="0">
                <a:solidFill>
                  <a:schemeClr val="bg1"/>
                </a:solidFill>
                <a:latin typeface="+mj-lt"/>
                <a:cs typeface="Brandon Grotesque Regular"/>
              </a:defRPr>
            </a:lvl1pPr>
          </a:lstStyle>
          <a:p>
            <a:pPr lvl="0"/>
            <a:r>
              <a:rPr lang="en-US" dirty="0"/>
              <a:t>Date</a:t>
            </a:r>
          </a:p>
        </p:txBody>
      </p:sp>
      <p:pic>
        <p:nvPicPr>
          <p:cNvPr id="12" name="SOM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11"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48A69723-9643-3B48-87F3-5B16F8CEC5A7}"/>
              </a:ext>
            </a:extLst>
          </p:cNvPr>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6412" y="4798644"/>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70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Big Quotation or Fac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E1012B9-1714-4CE3-AAB3-C1E08E102C7F}" type="slidenum">
              <a:rPr lang="en-US" smtClean="0"/>
              <a:pPr/>
              <a:t>‹#›</a:t>
            </a:fld>
            <a:endParaRPr lang="en-US" dirty="0"/>
          </a:p>
        </p:txBody>
      </p:sp>
      <p:pic>
        <p:nvPicPr>
          <p:cNvPr id="7"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sp>
        <p:nvSpPr>
          <p:cNvPr id="11" name="Text Placeholder 10"/>
          <p:cNvSpPr>
            <a:spLocks noGrp="1"/>
          </p:cNvSpPr>
          <p:nvPr>
            <p:ph type="body" sz="quarter" idx="11" hasCustomPrompt="1"/>
          </p:nvPr>
        </p:nvSpPr>
        <p:spPr>
          <a:xfrm>
            <a:off x="541783" y="1097280"/>
            <a:ext cx="5132785" cy="2071688"/>
          </a:xfrm>
        </p:spPr>
        <p:txBody>
          <a:bodyPr>
            <a:normAutofit/>
          </a:bodyPr>
          <a:lstStyle>
            <a:lvl1pPr>
              <a:defRPr sz="4500">
                <a:solidFill>
                  <a:schemeClr val="bg1"/>
                </a:solidFill>
                <a:latin typeface="+mj-lt"/>
              </a:defRPr>
            </a:lvl1pPr>
          </a:lstStyle>
          <a:p>
            <a:pPr lvl="0"/>
            <a:r>
              <a:rPr lang="en-US" dirty="0"/>
              <a:t>Click to add text</a:t>
            </a:r>
          </a:p>
        </p:txBody>
      </p:sp>
      <p:pic>
        <p:nvPicPr>
          <p:cNvPr id="8"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1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g Picture with Text Overlay">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0" y="424473"/>
            <a:ext cx="6858000" cy="4216583"/>
          </a:xfrm>
          <a:prstGeom prst="rect">
            <a:avLst/>
          </a:prstGeom>
        </p:spPr>
        <p:txBody>
          <a:bodyPr/>
          <a:lstStyle/>
          <a:p>
            <a:r>
              <a:rPr lang="en-US"/>
              <a:t>Click icon to add picture</a:t>
            </a:r>
            <a:endParaRPr lang="en-US" dirty="0"/>
          </a:p>
        </p:txBody>
      </p:sp>
      <p:sp>
        <p:nvSpPr>
          <p:cNvPr id="5" name="Text Placeholder 9"/>
          <p:cNvSpPr>
            <a:spLocks noGrp="1"/>
          </p:cNvSpPr>
          <p:nvPr>
            <p:ph type="body" sz="quarter" idx="12" hasCustomPrompt="1"/>
          </p:nvPr>
        </p:nvSpPr>
        <p:spPr>
          <a:xfrm>
            <a:off x="2590800" y="2571750"/>
            <a:ext cx="3356517" cy="1754923"/>
          </a:xfrm>
          <a:prstGeom prst="rect">
            <a:avLst/>
          </a:prstGeom>
        </p:spPr>
        <p:txBody>
          <a:bodyPr wrap="square" lIns="91440">
            <a:noAutofit/>
          </a:bodyPr>
          <a:lstStyle>
            <a:lvl1pPr marL="0">
              <a:lnSpc>
                <a:spcPts val="5370"/>
              </a:lnSpc>
              <a:defRPr sz="5400" b="0" i="0" spc="0" baseline="0">
                <a:solidFill>
                  <a:schemeClr val="tx2"/>
                </a:solidFill>
                <a:latin typeface="+mj-lt"/>
                <a:cs typeface="Brandon Grotesque Regular"/>
              </a:defRPr>
            </a:lvl1pPr>
          </a:lstStyle>
          <a:p>
            <a:pPr lvl="0"/>
            <a:r>
              <a:rPr lang="en-US" dirty="0"/>
              <a:t>Click to add text</a:t>
            </a:r>
          </a:p>
        </p:txBody>
      </p:sp>
      <p:sp>
        <p:nvSpPr>
          <p:cNvPr id="2" name="Slide Number Placeholder 1"/>
          <p:cNvSpPr>
            <a:spLocks noGrp="1"/>
          </p:cNvSpPr>
          <p:nvPr>
            <p:ph type="sldNum" sz="quarter" idx="13"/>
          </p:nvPr>
        </p:nvSpPr>
        <p:spPr/>
        <p:txBody>
          <a:bodyPr/>
          <a:lstStyle/>
          <a:p>
            <a:fld id="{7E1012B9-1714-4CE3-AAB3-C1E08E102C7F}" type="slidenum">
              <a:rPr lang="en-US" smtClean="0"/>
              <a:pPr/>
              <a:t>‹#›</a:t>
            </a:fld>
            <a:endParaRPr lang="en-US" dirty="0"/>
          </a:p>
        </p:txBody>
      </p:sp>
      <p:pic>
        <p:nvPicPr>
          <p:cNvPr id="6" name="Picture 5">
            <a:extLst>
              <a:ext uri="{FF2B5EF4-FFF2-40B4-BE49-F238E27FC236}">
                <a16:creationId xmlns:a16="http://schemas.microsoft.com/office/drawing/2014/main" id="{3A8B4467-8880-9543-9E87-77CBA08C625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7"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9FCDBAC7-DF53-E844-BC51-F238370D6EB4}"/>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01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Blank just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7E1012B9-1714-4CE3-AAB3-C1E08E102C7F}" type="slidenum">
              <a:rPr lang="en-US" smtClean="0"/>
              <a:pPr/>
              <a:t>‹#›</a:t>
            </a:fld>
            <a:endParaRPr lang="en-US" dirty="0"/>
          </a:p>
        </p:txBody>
      </p:sp>
      <p:pic>
        <p:nvPicPr>
          <p:cNvPr id="7"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5"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0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1"/>
          </p:nvPr>
        </p:nvSpPr>
        <p:spPr>
          <a:xfrm>
            <a:off x="342900" y="1200150"/>
            <a:ext cx="6172200" cy="339471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E1012B9-1714-4CE3-AAB3-C1E08E102C7F}" type="slidenum">
              <a:rPr lang="en-US" smtClean="0"/>
              <a:pPr/>
              <a:t>‹#›</a:t>
            </a:fld>
            <a:endParaRPr lang="en-US" dirty="0"/>
          </a:p>
        </p:txBody>
      </p:sp>
      <p:pic>
        <p:nvPicPr>
          <p:cNvPr id="10"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8"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5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Title and Content - Condens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 Condensed</a:t>
            </a:r>
          </a:p>
        </p:txBody>
      </p:sp>
      <p:sp>
        <p:nvSpPr>
          <p:cNvPr id="5" name="Content Placeholder 4"/>
          <p:cNvSpPr>
            <a:spLocks noGrp="1"/>
          </p:cNvSpPr>
          <p:nvPr>
            <p:ph sz="quarter" idx="11"/>
          </p:nvPr>
        </p:nvSpPr>
        <p:spPr>
          <a:xfrm>
            <a:off x="342900" y="1200150"/>
            <a:ext cx="6172200" cy="3394710"/>
          </a:xfrm>
        </p:spPr>
        <p:txBody>
          <a:bodyPr/>
          <a:lstStyle>
            <a:lvl1pPr>
              <a:buClr>
                <a:schemeClr val="tx1"/>
              </a:buClr>
              <a:defRPr sz="1800"/>
            </a:lvl1pPr>
            <a:lvl2pPr marL="385763" indent="-214313">
              <a:buClr>
                <a:schemeClr val="tx1"/>
              </a:buClr>
              <a:defRPr sz="1500"/>
            </a:lvl2pPr>
            <a:lvl3pPr marL="514350" indent="-171450">
              <a:buClr>
                <a:schemeClr val="tx1"/>
              </a:buClr>
              <a:defRPr sz="1200"/>
            </a:lvl3pPr>
            <a:lvl4pPr marL="685800" indent="-171450">
              <a:buClr>
                <a:schemeClr val="tx1"/>
              </a:buClr>
              <a:defRPr sz="900"/>
            </a:lvl4pPr>
            <a:lvl5pPr marL="812006" indent="0">
              <a:buClr>
                <a:schemeClr val="tx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7E1012B9-1714-4CE3-AAB3-C1E08E102C7F}" type="slidenum">
              <a:rPr lang="en-US" smtClean="0"/>
              <a:pPr/>
              <a:t>‹#›</a:t>
            </a:fld>
            <a:endParaRPr lang="en-US" dirty="0"/>
          </a:p>
        </p:txBody>
      </p:sp>
      <p:pic>
        <p:nvPicPr>
          <p:cNvPr id="10"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8"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0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d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Table Placeholder 4"/>
          <p:cNvSpPr>
            <a:spLocks noGrp="1"/>
          </p:cNvSpPr>
          <p:nvPr>
            <p:ph type="tbl" sz="quarter" idx="11"/>
          </p:nvPr>
        </p:nvSpPr>
        <p:spPr>
          <a:xfrm>
            <a:off x="342900" y="1577340"/>
            <a:ext cx="6172200" cy="2057400"/>
          </a:xfrm>
        </p:spPr>
        <p:txBody>
          <a:bodyPr/>
          <a:lstStyle/>
          <a:p>
            <a:r>
              <a:rPr lang="en-US"/>
              <a:t>Click icon to add table</a:t>
            </a:r>
            <a:endParaRPr lang="en-US" dirty="0"/>
          </a:p>
        </p:txBody>
      </p:sp>
      <p:sp>
        <p:nvSpPr>
          <p:cNvPr id="7" name="Content Placeholder 6"/>
          <p:cNvSpPr>
            <a:spLocks noGrp="1"/>
          </p:cNvSpPr>
          <p:nvPr>
            <p:ph sz="quarter" idx="12" hasCustomPrompt="1"/>
          </p:nvPr>
        </p:nvSpPr>
        <p:spPr>
          <a:xfrm>
            <a:off x="342900" y="1097280"/>
            <a:ext cx="6172200" cy="480060"/>
          </a:xfrm>
        </p:spPr>
        <p:txBody>
          <a:bodyPr>
            <a:normAutofit/>
          </a:bodyPr>
          <a:lstStyle>
            <a:lvl1pPr>
              <a:defRPr sz="1800" baseline="0"/>
            </a:lvl1pPr>
          </a:lstStyle>
          <a:p>
            <a:pPr lvl="0"/>
            <a:r>
              <a:rPr lang="en-US" dirty="0"/>
              <a:t>Table Header</a:t>
            </a:r>
          </a:p>
        </p:txBody>
      </p:sp>
      <p:sp>
        <p:nvSpPr>
          <p:cNvPr id="9" name="Content Placeholder 8"/>
          <p:cNvSpPr>
            <a:spLocks noGrp="1"/>
          </p:cNvSpPr>
          <p:nvPr>
            <p:ph sz="quarter" idx="13" hasCustomPrompt="1"/>
          </p:nvPr>
        </p:nvSpPr>
        <p:spPr>
          <a:xfrm>
            <a:off x="342900" y="3771900"/>
            <a:ext cx="6172200" cy="685800"/>
          </a:xfrm>
        </p:spPr>
        <p:txBody>
          <a:bodyPr>
            <a:normAutofit/>
          </a:bodyPr>
          <a:lstStyle>
            <a:lvl1pPr marL="125016" indent="-125016">
              <a:spcBef>
                <a:spcPts val="150"/>
              </a:spcBef>
              <a:tabLst>
                <a:tab pos="125016" algn="l"/>
              </a:tabLst>
              <a:defRPr sz="825" baseline="0"/>
            </a:lvl1pPr>
          </a:lstStyle>
          <a:p>
            <a:pPr lvl="0"/>
            <a:r>
              <a:rPr lang="en-US" dirty="0"/>
              <a:t>NOTES</a:t>
            </a:r>
          </a:p>
          <a:p>
            <a:pPr lvl="0"/>
            <a:r>
              <a:rPr lang="en-US" dirty="0"/>
              <a:t>1.	Use for table entry footnotes, references, etc.</a:t>
            </a:r>
          </a:p>
          <a:p>
            <a:pPr lvl="0"/>
            <a:r>
              <a:rPr lang="en-US" dirty="0"/>
              <a:t>2.	Change text formatting as required.</a:t>
            </a:r>
          </a:p>
        </p:txBody>
      </p:sp>
      <p:sp>
        <p:nvSpPr>
          <p:cNvPr id="4" name="Slide Number Placeholder 3"/>
          <p:cNvSpPr>
            <a:spLocks noGrp="1"/>
          </p:cNvSpPr>
          <p:nvPr>
            <p:ph type="sldNum" sz="quarter" idx="14"/>
          </p:nvPr>
        </p:nvSpPr>
        <p:spPr/>
        <p:txBody>
          <a:bodyPr/>
          <a:lstStyle>
            <a:lvl1pPr>
              <a:defRPr sz="825"/>
            </a:lvl1pPr>
          </a:lstStyle>
          <a:p>
            <a:fld id="{7E1012B9-1714-4CE3-AAB3-C1E08E102C7F}" type="slidenum">
              <a:rPr lang="en-US" smtClean="0"/>
              <a:pPr/>
              <a:t>‹#›</a:t>
            </a:fld>
            <a:endParaRPr lang="en-US" dirty="0"/>
          </a:p>
        </p:txBody>
      </p:sp>
      <p:pic>
        <p:nvPicPr>
          <p:cNvPr id="12" name="SOM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55324" y="4847245"/>
            <a:ext cx="788670" cy="145473"/>
          </a:xfrm>
          <a:prstGeom prst="rect">
            <a:avLst/>
          </a:prstGeom>
        </p:spPr>
      </p:pic>
      <p:pic>
        <p:nvPicPr>
          <p:cNvPr id="10" name="Picture 2" descr="C:\Users\Arne\Documents\Business\lucpac20131226\Lucile Packard\1172 Binder - SCH_EnterpriseLogo_2015_05_19 v3\SCH-LPCHS Logo Set 2015.08.11.v1\SCH Logo MS Update\Enterprise H\MS\Enterprise_H_MS_W.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510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tercolor red bar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554" y="424015"/>
            <a:ext cx="6399609" cy="302895"/>
          </a:xfrm>
          <a:prstGeom prst="rect">
            <a:avLst/>
          </a:prstGeom>
        </p:spPr>
      </p:pic>
      <p:pic>
        <p:nvPicPr>
          <p:cNvPr id="7"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893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tercolor red bar -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sp>
        <p:nvSpPr>
          <p:cNvPr id="3" name="Title 2"/>
          <p:cNvSpPr>
            <a:spLocks noGrp="1"/>
          </p:cNvSpPr>
          <p:nvPr>
            <p:ph type="title"/>
          </p:nvPr>
        </p:nvSpPr>
        <p:spPr>
          <a:xfrm>
            <a:off x="342900" y="891540"/>
            <a:ext cx="6172200" cy="857250"/>
          </a:xfrm>
        </p:spPr>
        <p:txBody>
          <a:bodyPr anchor="t" anchorCtr="0"/>
          <a:lstStyle/>
          <a:p>
            <a:r>
              <a:rPr lang="en-US"/>
              <a:t>Click to edit Master title style</a:t>
            </a:r>
            <a:endParaRPr lang="en-US" dirty="0"/>
          </a:p>
        </p:txBody>
      </p:sp>
      <p:sp>
        <p:nvSpPr>
          <p:cNvPr id="9" name="Content Placeholder 4"/>
          <p:cNvSpPr>
            <a:spLocks noGrp="1"/>
          </p:cNvSpPr>
          <p:nvPr>
            <p:ph sz="quarter" idx="12"/>
          </p:nvPr>
        </p:nvSpPr>
        <p:spPr>
          <a:xfrm>
            <a:off x="342900" y="1812898"/>
            <a:ext cx="6172200" cy="2781446"/>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72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tercolor red bar - Content Condens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554" y="424015"/>
            <a:ext cx="6399609" cy="302895"/>
          </a:xfrm>
          <a:prstGeom prst="rect">
            <a:avLst/>
          </a:prstGeom>
        </p:spPr>
      </p:pic>
      <p:sp>
        <p:nvSpPr>
          <p:cNvPr id="3" name="Title 2"/>
          <p:cNvSpPr>
            <a:spLocks noGrp="1"/>
          </p:cNvSpPr>
          <p:nvPr>
            <p:ph type="title" hasCustomPrompt="1"/>
          </p:nvPr>
        </p:nvSpPr>
        <p:spPr>
          <a:xfrm>
            <a:off x="342900" y="891540"/>
            <a:ext cx="6172200" cy="857250"/>
          </a:xfrm>
        </p:spPr>
        <p:txBody>
          <a:bodyPr anchor="t" anchorCtr="0"/>
          <a:lstStyle>
            <a:lvl1pPr>
              <a:defRPr/>
            </a:lvl1pPr>
          </a:lstStyle>
          <a:p>
            <a:r>
              <a:rPr lang="en-US" dirty="0"/>
              <a:t>Click to edit Master – Condensed</a:t>
            </a:r>
          </a:p>
        </p:txBody>
      </p:sp>
      <p:sp>
        <p:nvSpPr>
          <p:cNvPr id="7" name="Content Placeholder 4"/>
          <p:cNvSpPr>
            <a:spLocks noGrp="1"/>
          </p:cNvSpPr>
          <p:nvPr>
            <p:ph sz="quarter" idx="11"/>
          </p:nvPr>
        </p:nvSpPr>
        <p:spPr>
          <a:xfrm>
            <a:off x="342900" y="1812898"/>
            <a:ext cx="6172200" cy="2781962"/>
          </a:xfrm>
        </p:spPr>
        <p:txBody>
          <a:bodyPr/>
          <a:lstStyle>
            <a:lvl1pPr>
              <a:buClr>
                <a:schemeClr val="tx1"/>
              </a:buClr>
              <a:defRPr sz="1800"/>
            </a:lvl1pPr>
            <a:lvl2pPr marL="385763" indent="-214313">
              <a:buClr>
                <a:schemeClr val="tx1"/>
              </a:buClr>
              <a:defRPr sz="1500"/>
            </a:lvl2pPr>
            <a:lvl3pPr marL="514350" indent="-171450">
              <a:buClr>
                <a:schemeClr val="tx1"/>
              </a:buClr>
              <a:defRPr sz="1200"/>
            </a:lvl3pPr>
            <a:lvl4pPr marL="685800" indent="-171450">
              <a:buClr>
                <a:schemeClr val="tx1"/>
              </a:buClr>
              <a:defRPr sz="900"/>
            </a:lvl4pPr>
            <a:lvl5pPr marL="812006" indent="0">
              <a:buClr>
                <a:schemeClr val="tx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61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tercolor red bar - Many Images">
    <p:spTree>
      <p:nvGrpSpPr>
        <p:cNvPr id="1" name=""/>
        <p:cNvGrpSpPr/>
        <p:nvPr/>
      </p:nvGrpSpPr>
      <p:grpSpPr>
        <a:xfrm>
          <a:off x="0" y="0"/>
          <a:ext cx="0" cy="0"/>
          <a:chOff x="0" y="0"/>
          <a:chExt cx="0" cy="0"/>
        </a:xfrm>
      </p:grpSpPr>
      <p:sp>
        <p:nvSpPr>
          <p:cNvPr id="44" name="Title 43"/>
          <p:cNvSpPr>
            <a:spLocks noGrp="1"/>
          </p:cNvSpPr>
          <p:nvPr>
            <p:ph type="title"/>
          </p:nvPr>
        </p:nvSpPr>
        <p:spPr>
          <a:xfrm>
            <a:off x="342900" y="891540"/>
            <a:ext cx="6172200" cy="857250"/>
          </a:xfrm>
        </p:spPr>
        <p:txBody>
          <a:bodyPr anchor="t" anchorCtr="0"/>
          <a:lstStyle/>
          <a:p>
            <a:r>
              <a:rPr lang="en-US"/>
              <a:t>Click to edit Master title style</a:t>
            </a:r>
          </a:p>
        </p:txBody>
      </p:sp>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554" y="424015"/>
            <a:ext cx="6399609" cy="302895"/>
          </a:xfrm>
          <a:prstGeom prst="rect">
            <a:avLst/>
          </a:prstGeom>
        </p:spPr>
      </p:pic>
      <p:sp>
        <p:nvSpPr>
          <p:cNvPr id="34" name="Text Placeholder 4"/>
          <p:cNvSpPr>
            <a:spLocks noGrp="1"/>
          </p:cNvSpPr>
          <p:nvPr>
            <p:ph type="body" sz="quarter" idx="21"/>
          </p:nvPr>
        </p:nvSpPr>
        <p:spPr>
          <a:xfrm>
            <a:off x="1366600" y="3143951"/>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3" name="Text Placeholder 3"/>
          <p:cNvSpPr>
            <a:spLocks noGrp="1"/>
          </p:cNvSpPr>
          <p:nvPr>
            <p:ph type="body" sz="quarter" idx="20"/>
          </p:nvPr>
        </p:nvSpPr>
        <p:spPr>
          <a:xfrm>
            <a:off x="1366600" y="3932066"/>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5" name="Text Placeholder 2"/>
          <p:cNvSpPr>
            <a:spLocks noGrp="1"/>
          </p:cNvSpPr>
          <p:nvPr>
            <p:ph type="body" sz="quarter" idx="22"/>
          </p:nvPr>
        </p:nvSpPr>
        <p:spPr>
          <a:xfrm>
            <a:off x="1366600" y="2355836"/>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2" name="Text Placeholder 1"/>
          <p:cNvSpPr>
            <a:spLocks noGrp="1"/>
          </p:cNvSpPr>
          <p:nvPr>
            <p:ph type="body" sz="quarter" idx="19"/>
          </p:nvPr>
        </p:nvSpPr>
        <p:spPr>
          <a:xfrm>
            <a:off x="1366600" y="1567722"/>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26" name="Picture Placeholder 4"/>
          <p:cNvSpPr>
            <a:spLocks noGrp="1"/>
          </p:cNvSpPr>
          <p:nvPr>
            <p:ph type="pic" sz="quarter" idx="14"/>
          </p:nvPr>
        </p:nvSpPr>
        <p:spPr>
          <a:xfrm>
            <a:off x="234554" y="3932066"/>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25" name="Picture Placeholder 3"/>
          <p:cNvSpPr>
            <a:spLocks noGrp="1"/>
          </p:cNvSpPr>
          <p:nvPr>
            <p:ph type="pic" sz="quarter" idx="13"/>
          </p:nvPr>
        </p:nvSpPr>
        <p:spPr>
          <a:xfrm>
            <a:off x="234554" y="3143951"/>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24" name="Picture Placeholder 2"/>
          <p:cNvSpPr>
            <a:spLocks noGrp="1"/>
          </p:cNvSpPr>
          <p:nvPr>
            <p:ph type="pic" sz="quarter" idx="12"/>
          </p:nvPr>
        </p:nvSpPr>
        <p:spPr>
          <a:xfrm>
            <a:off x="234554" y="2355836"/>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4" name="Picture Placeholder 1"/>
          <p:cNvSpPr>
            <a:spLocks noGrp="1"/>
          </p:cNvSpPr>
          <p:nvPr>
            <p:ph type="pic" sz="quarter" idx="11"/>
          </p:nvPr>
        </p:nvSpPr>
        <p:spPr>
          <a:xfrm>
            <a:off x="234554" y="1567722"/>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36" name="Text Placeholder 4"/>
          <p:cNvSpPr>
            <a:spLocks noGrp="1"/>
          </p:cNvSpPr>
          <p:nvPr>
            <p:ph type="body" sz="quarter" idx="23"/>
          </p:nvPr>
        </p:nvSpPr>
        <p:spPr>
          <a:xfrm>
            <a:off x="4713923" y="3143951"/>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7" name="Text Placeholder 3"/>
          <p:cNvSpPr>
            <a:spLocks noGrp="1"/>
          </p:cNvSpPr>
          <p:nvPr>
            <p:ph type="body" sz="quarter" idx="24"/>
          </p:nvPr>
        </p:nvSpPr>
        <p:spPr>
          <a:xfrm>
            <a:off x="4713923" y="3932066"/>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8" name="Text Placeholder 2"/>
          <p:cNvSpPr>
            <a:spLocks noGrp="1"/>
          </p:cNvSpPr>
          <p:nvPr>
            <p:ph type="body" sz="quarter" idx="25"/>
          </p:nvPr>
        </p:nvSpPr>
        <p:spPr>
          <a:xfrm>
            <a:off x="4713923" y="2355836"/>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39" name="Text Placeholder 1"/>
          <p:cNvSpPr>
            <a:spLocks noGrp="1"/>
          </p:cNvSpPr>
          <p:nvPr>
            <p:ph type="body" sz="quarter" idx="26"/>
          </p:nvPr>
        </p:nvSpPr>
        <p:spPr>
          <a:xfrm>
            <a:off x="4713923" y="1567722"/>
            <a:ext cx="1920240" cy="685800"/>
          </a:xfrm>
        </p:spPr>
        <p:txBody>
          <a:bodyPr>
            <a:noAutofit/>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40" name="Picture Placeholder 4"/>
          <p:cNvSpPr>
            <a:spLocks noGrp="1"/>
          </p:cNvSpPr>
          <p:nvPr>
            <p:ph type="pic" sz="quarter" idx="27"/>
          </p:nvPr>
        </p:nvSpPr>
        <p:spPr>
          <a:xfrm>
            <a:off x="3581877" y="3932066"/>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41" name="Picture Placeholder 3"/>
          <p:cNvSpPr>
            <a:spLocks noGrp="1"/>
          </p:cNvSpPr>
          <p:nvPr>
            <p:ph type="pic" sz="quarter" idx="28"/>
          </p:nvPr>
        </p:nvSpPr>
        <p:spPr>
          <a:xfrm>
            <a:off x="3581877" y="3143951"/>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42" name="Picture Placeholder 2"/>
          <p:cNvSpPr>
            <a:spLocks noGrp="1"/>
          </p:cNvSpPr>
          <p:nvPr>
            <p:ph type="pic" sz="quarter" idx="29"/>
          </p:nvPr>
        </p:nvSpPr>
        <p:spPr>
          <a:xfrm>
            <a:off x="3581877" y="2355836"/>
            <a:ext cx="1028700" cy="685800"/>
          </a:xfrm>
          <a:ln>
            <a:solidFill>
              <a:schemeClr val="tx1"/>
            </a:solidFill>
          </a:ln>
        </p:spPr>
        <p:txBody>
          <a:bodyPr>
            <a:normAutofit/>
          </a:bodyPr>
          <a:lstStyle>
            <a:lvl1pPr>
              <a:defRPr sz="900"/>
            </a:lvl1pPr>
          </a:lstStyle>
          <a:p>
            <a:r>
              <a:rPr lang="en-US"/>
              <a:t>Click icon to add picture</a:t>
            </a:r>
            <a:endParaRPr lang="en-US" dirty="0"/>
          </a:p>
        </p:txBody>
      </p:sp>
      <p:sp>
        <p:nvSpPr>
          <p:cNvPr id="43" name="Picture Placeholder 1"/>
          <p:cNvSpPr>
            <a:spLocks noGrp="1"/>
          </p:cNvSpPr>
          <p:nvPr>
            <p:ph type="pic" sz="quarter" idx="30"/>
          </p:nvPr>
        </p:nvSpPr>
        <p:spPr>
          <a:xfrm>
            <a:off x="3581876" y="1567722"/>
            <a:ext cx="1028700" cy="685800"/>
          </a:xfrm>
          <a:ln>
            <a:solidFill>
              <a:schemeClr val="tx1"/>
            </a:solidFill>
          </a:ln>
        </p:spPr>
        <p:txBody>
          <a:bodyPr>
            <a:normAutofit/>
          </a:bodyPr>
          <a:lstStyle>
            <a:lvl1pPr>
              <a:defRPr sz="900"/>
            </a:lvl1pPr>
          </a:lstStyle>
          <a:p>
            <a:r>
              <a:rPr lang="en-US"/>
              <a:t>Click icon to add picture</a:t>
            </a:r>
            <a:endParaRPr lang="en-US" dirty="0"/>
          </a:p>
        </p:txBody>
      </p:sp>
      <p:pic>
        <p:nvPicPr>
          <p:cNvPr id="23"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21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DD0E-E2C4-4D4A-BB31-5CC1DF0840B4}"/>
              </a:ext>
            </a:extLst>
          </p:cNvPr>
          <p:cNvSpPr>
            <a:spLocks noGrp="1"/>
          </p:cNvSpPr>
          <p:nvPr>
            <p:ph type="ctrTitle"/>
          </p:nvPr>
        </p:nvSpPr>
        <p:spPr>
          <a:xfrm>
            <a:off x="857250" y="841375"/>
            <a:ext cx="51435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403024-9F56-D044-8FA5-D5A82D6D77A5}"/>
              </a:ext>
            </a:extLst>
          </p:cNvPr>
          <p:cNvSpPr>
            <a:spLocks noGrp="1"/>
          </p:cNvSpPr>
          <p:nvPr>
            <p:ph type="subTitle" idx="1"/>
          </p:nvPr>
        </p:nvSpPr>
        <p:spPr>
          <a:xfrm>
            <a:off x="857250" y="2701926"/>
            <a:ext cx="5143500" cy="124142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435EDBC9-7E72-D049-8DDF-F8C118FC0B24}"/>
              </a:ext>
            </a:extLst>
          </p:cNvPr>
          <p:cNvSpPr>
            <a:spLocks noGrp="1"/>
          </p:cNvSpPr>
          <p:nvPr>
            <p:ph type="ftr" sz="quarter" idx="11"/>
          </p:nvPr>
        </p:nvSpPr>
        <p:spPr/>
        <p:txBody>
          <a:bodyPr/>
          <a:lstStyle>
            <a:lvl1pPr>
              <a:defRPr/>
            </a:lvl1pPr>
          </a:lstStyle>
          <a:p>
            <a:fld id="{EA574982-D02D-C943-ABDD-F2A2247C8445}" type="slidenum">
              <a:rPr lang="en-US" smtClean="0"/>
              <a:pPr/>
              <a:t>‹#›</a:t>
            </a:fld>
            <a:endParaRPr lang="en-US" dirty="0"/>
          </a:p>
        </p:txBody>
      </p:sp>
      <p:pic>
        <p:nvPicPr>
          <p:cNvPr id="7" name="Picture 6">
            <a:extLst>
              <a:ext uri="{FF2B5EF4-FFF2-40B4-BE49-F238E27FC236}">
                <a16:creationId xmlns:a16="http://schemas.microsoft.com/office/drawing/2014/main" id="{77B75763-777B-2A4D-81C7-6AB4FE80DC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2131124" y="2327903"/>
            <a:ext cx="4507942" cy="245696"/>
          </a:xfrm>
          <a:prstGeom prst="rect">
            <a:avLst/>
          </a:prstGeom>
        </p:spPr>
      </p:pic>
    </p:spTree>
    <p:extLst>
      <p:ext uri="{BB962C8B-B14F-4D97-AF65-F5344CB8AC3E}">
        <p14:creationId xmlns:p14="http://schemas.microsoft.com/office/powerpoint/2010/main" val="4140974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5AA6-84C9-9D4A-9E8E-2A5B419FE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D54B8-2133-1249-8EEE-C7C332E2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DB186D3-3376-FA40-8DE4-1A3296CAB0BF}"/>
              </a:ext>
            </a:extLst>
          </p:cNvPr>
          <p:cNvSpPr>
            <a:spLocks noGrp="1"/>
          </p:cNvSpPr>
          <p:nvPr>
            <p:ph type="ftr" sz="quarter" idx="11"/>
          </p:nvPr>
        </p:nvSpPr>
        <p:spPr/>
        <p:txBody>
          <a:bodyPr/>
          <a:lstStyle/>
          <a:p>
            <a:fld id="{6361ABD2-475F-1C40-968B-0C8E6D631DDC}" type="slidenum">
              <a:rPr lang="en-US" smtClean="0"/>
              <a:pPr/>
              <a:t>‹#›</a:t>
            </a:fld>
            <a:endParaRPr lang="en-US" dirty="0"/>
          </a:p>
        </p:txBody>
      </p:sp>
    </p:spTree>
    <p:extLst>
      <p:ext uri="{BB962C8B-B14F-4D97-AF65-F5344CB8AC3E}">
        <p14:creationId xmlns:p14="http://schemas.microsoft.com/office/powerpoint/2010/main" val="73546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otation or Fac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sp>
        <p:nvSpPr>
          <p:cNvPr id="11" name="Text Placeholder 10"/>
          <p:cNvSpPr>
            <a:spLocks noGrp="1"/>
          </p:cNvSpPr>
          <p:nvPr>
            <p:ph type="body" sz="quarter" idx="11" hasCustomPrompt="1"/>
          </p:nvPr>
        </p:nvSpPr>
        <p:spPr>
          <a:xfrm>
            <a:off x="541783" y="1097280"/>
            <a:ext cx="5132785" cy="2071688"/>
          </a:xfrm>
        </p:spPr>
        <p:txBody>
          <a:bodyPr>
            <a:normAutofit/>
          </a:bodyPr>
          <a:lstStyle>
            <a:lvl1pPr>
              <a:defRPr sz="4500">
                <a:solidFill>
                  <a:schemeClr val="tx2"/>
                </a:solidFill>
                <a:latin typeface="+mj-lt"/>
              </a:defRPr>
            </a:lvl1pPr>
          </a:lstStyle>
          <a:p>
            <a:pPr lvl="0"/>
            <a:r>
              <a:rPr lang="en-US" dirty="0"/>
              <a:t>Click to add text</a:t>
            </a:r>
          </a:p>
        </p:txBody>
      </p:sp>
      <p:pic>
        <p:nvPicPr>
          <p:cNvPr id="1026"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37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F51E-3750-8147-85B0-AF2C58247465}"/>
              </a:ext>
            </a:extLst>
          </p:cNvPr>
          <p:cNvSpPr>
            <a:spLocks noGrp="1"/>
          </p:cNvSpPr>
          <p:nvPr>
            <p:ph type="title"/>
          </p:nvPr>
        </p:nvSpPr>
        <p:spPr>
          <a:xfrm>
            <a:off x="467916" y="1282700"/>
            <a:ext cx="5915025" cy="2139950"/>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068F0-DEC9-CE48-932C-27C15269E51F}"/>
              </a:ext>
            </a:extLst>
          </p:cNvPr>
          <p:cNvSpPr>
            <a:spLocks noGrp="1"/>
          </p:cNvSpPr>
          <p:nvPr>
            <p:ph type="body" idx="1"/>
          </p:nvPr>
        </p:nvSpPr>
        <p:spPr>
          <a:xfrm>
            <a:off x="467916" y="3441700"/>
            <a:ext cx="5915025" cy="112553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BCF6AA8A-D1E0-FD44-AD16-B5B25153F228}"/>
              </a:ext>
            </a:extLst>
          </p:cNvPr>
          <p:cNvSpPr>
            <a:spLocks noGrp="1"/>
          </p:cNvSpPr>
          <p:nvPr>
            <p:ph type="ftr" sz="quarter" idx="11"/>
          </p:nvPr>
        </p:nvSpPr>
        <p:spPr/>
        <p:txBody>
          <a:bodyPr/>
          <a:lstStyle/>
          <a:p>
            <a:fld id="{5B371E3B-6519-4442-B1BA-29B00B19DDFA}" type="slidenum">
              <a:rPr lang="en-US" smtClean="0"/>
              <a:pPr/>
              <a:t>‹#›</a:t>
            </a:fld>
            <a:endParaRPr lang="en-US" dirty="0"/>
          </a:p>
        </p:txBody>
      </p:sp>
    </p:spTree>
    <p:extLst>
      <p:ext uri="{BB962C8B-B14F-4D97-AF65-F5344CB8AC3E}">
        <p14:creationId xmlns:p14="http://schemas.microsoft.com/office/powerpoint/2010/main" val="861695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C6B2-8FAF-8A47-B4CF-D5A0BF230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EEB2D-8A4A-8B43-B354-C934425446D1}"/>
              </a:ext>
            </a:extLst>
          </p:cNvPr>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CA5CD-10DE-CB45-8E3A-44C64ACCCD97}"/>
              </a:ext>
            </a:extLst>
          </p:cNvPr>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ECCF30C-8E6A-3741-BD7F-045921AF844B}"/>
              </a:ext>
            </a:extLst>
          </p:cNvPr>
          <p:cNvSpPr>
            <a:spLocks noGrp="1"/>
          </p:cNvSpPr>
          <p:nvPr>
            <p:ph type="ftr" sz="quarter" idx="11"/>
          </p:nvPr>
        </p:nvSpPr>
        <p:spPr/>
        <p:txBody>
          <a:bodyPr/>
          <a:lstStyle/>
          <a:p>
            <a:fld id="{96736434-1DFF-FE43-A71E-F2C7417DD1D3}" type="slidenum">
              <a:rPr lang="en-US" smtClean="0"/>
              <a:pPr/>
              <a:t>‹#›</a:t>
            </a:fld>
            <a:endParaRPr lang="en-US" dirty="0"/>
          </a:p>
        </p:txBody>
      </p:sp>
    </p:spTree>
    <p:extLst>
      <p:ext uri="{BB962C8B-B14F-4D97-AF65-F5344CB8AC3E}">
        <p14:creationId xmlns:p14="http://schemas.microsoft.com/office/powerpoint/2010/main" val="3235785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D7AF-C93D-7749-BCD1-269A41078E7F}"/>
              </a:ext>
            </a:extLst>
          </p:cNvPr>
          <p:cNvSpPr>
            <a:spLocks noGrp="1"/>
          </p:cNvSpPr>
          <p:nvPr>
            <p:ph type="title"/>
          </p:nvPr>
        </p:nvSpPr>
        <p:spPr>
          <a:xfrm>
            <a:off x="472679" y="274639"/>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554AF3-D56A-4A48-8D5D-6FBB810D2BD0}"/>
              </a:ext>
            </a:extLst>
          </p:cNvPr>
          <p:cNvSpPr>
            <a:spLocks noGrp="1"/>
          </p:cNvSpPr>
          <p:nvPr>
            <p:ph type="body" idx="1"/>
          </p:nvPr>
        </p:nvSpPr>
        <p:spPr>
          <a:xfrm>
            <a:off x="472679" y="1260475"/>
            <a:ext cx="2901553" cy="619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7DCB9-A032-DA46-A805-724E4408CC1D}"/>
              </a:ext>
            </a:extLst>
          </p:cNvPr>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461436-3E58-B54E-BF0F-F8BE3BB9D137}"/>
              </a:ext>
            </a:extLst>
          </p:cNvPr>
          <p:cNvSpPr>
            <a:spLocks noGrp="1"/>
          </p:cNvSpPr>
          <p:nvPr>
            <p:ph type="body" sz="quarter" idx="3"/>
          </p:nvPr>
        </p:nvSpPr>
        <p:spPr>
          <a:xfrm>
            <a:off x="3471863" y="1260475"/>
            <a:ext cx="2915841" cy="619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DBE9-BBCB-614D-9D65-C524CC668C1D}"/>
              </a:ext>
            </a:extLst>
          </p:cNvPr>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609B94E-AF7F-5543-9DC2-F360F88012CD}"/>
              </a:ext>
            </a:extLst>
          </p:cNvPr>
          <p:cNvSpPr>
            <a:spLocks noGrp="1"/>
          </p:cNvSpPr>
          <p:nvPr>
            <p:ph type="ftr" sz="quarter" idx="11"/>
          </p:nvPr>
        </p:nvSpPr>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265815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atercolor red bar - 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2131124" y="2327903"/>
            <a:ext cx="4507942" cy="245696"/>
          </a:xfrm>
          <a:prstGeom prst="rect">
            <a:avLst/>
          </a:prstGeom>
        </p:spPr>
      </p:pic>
      <p:sp>
        <p:nvSpPr>
          <p:cNvPr id="3" name="Footer Placeholder 7">
            <a:extLst>
              <a:ext uri="{FF2B5EF4-FFF2-40B4-BE49-F238E27FC236}">
                <a16:creationId xmlns:a16="http://schemas.microsoft.com/office/drawing/2014/main" id="{C9F2A1CF-7C04-9E4B-96B9-BFC17CB8720A}"/>
              </a:ext>
            </a:extLst>
          </p:cNvPr>
          <p:cNvSpPr>
            <a:spLocks noGrp="1"/>
          </p:cNvSpPr>
          <p:nvPr>
            <p:ph type="ftr" sz="quarter" idx="11"/>
          </p:nvPr>
        </p:nvSpPr>
        <p:spPr>
          <a:xfrm>
            <a:off x="2271713" y="4767264"/>
            <a:ext cx="2314575" cy="274637"/>
          </a:xfrm>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3159734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atercolor red bar - Content">
    <p:spTree>
      <p:nvGrpSpPr>
        <p:cNvPr id="1" name=""/>
        <p:cNvGrpSpPr/>
        <p:nvPr/>
      </p:nvGrpSpPr>
      <p:grpSpPr>
        <a:xfrm>
          <a:off x="0" y="0"/>
          <a:ext cx="0" cy="0"/>
          <a:chOff x="0" y="0"/>
          <a:chExt cx="0" cy="0"/>
        </a:xfrm>
      </p:grpSpPr>
      <p:sp>
        <p:nvSpPr>
          <p:cNvPr id="3" name="Title 2"/>
          <p:cNvSpPr>
            <a:spLocks noGrp="1"/>
          </p:cNvSpPr>
          <p:nvPr>
            <p:ph type="title"/>
          </p:nvPr>
        </p:nvSpPr>
        <p:spPr>
          <a:xfrm>
            <a:off x="342900" y="196779"/>
            <a:ext cx="6172200" cy="857250"/>
          </a:xfrm>
        </p:spPr>
        <p:txBody>
          <a:bodyPr anchor="t" anchorCtr="0"/>
          <a:lstStyle/>
          <a:p>
            <a:r>
              <a:rPr lang="en-US" dirty="0"/>
              <a:t>Click to edit Master title style</a:t>
            </a:r>
          </a:p>
        </p:txBody>
      </p:sp>
      <p:sp>
        <p:nvSpPr>
          <p:cNvPr id="9" name="Content Placeholder 4"/>
          <p:cNvSpPr>
            <a:spLocks noGrp="1"/>
          </p:cNvSpPr>
          <p:nvPr>
            <p:ph sz="quarter" idx="12"/>
          </p:nvPr>
        </p:nvSpPr>
        <p:spPr>
          <a:xfrm>
            <a:off x="342900" y="1277640"/>
            <a:ext cx="6172200" cy="2781446"/>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ADEF7529-3153-4843-AED0-35609D17C0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2131124" y="2327903"/>
            <a:ext cx="4507942" cy="245696"/>
          </a:xfrm>
          <a:prstGeom prst="rect">
            <a:avLst/>
          </a:prstGeom>
        </p:spPr>
      </p:pic>
      <p:sp>
        <p:nvSpPr>
          <p:cNvPr id="5" name="Footer Placeholder 7">
            <a:extLst>
              <a:ext uri="{FF2B5EF4-FFF2-40B4-BE49-F238E27FC236}">
                <a16:creationId xmlns:a16="http://schemas.microsoft.com/office/drawing/2014/main" id="{465D71BE-DD4B-204C-AD96-9FD82F5E5986}"/>
              </a:ext>
            </a:extLst>
          </p:cNvPr>
          <p:cNvSpPr>
            <a:spLocks noGrp="1"/>
          </p:cNvSpPr>
          <p:nvPr>
            <p:ph type="ftr" sz="quarter" idx="11"/>
          </p:nvPr>
        </p:nvSpPr>
        <p:spPr>
          <a:xfrm>
            <a:off x="2271713" y="4767264"/>
            <a:ext cx="2314575" cy="274637"/>
          </a:xfrm>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2048790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atercolor red bar - Content Condensed">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42900" y="371151"/>
            <a:ext cx="6172200" cy="857250"/>
          </a:xfrm>
        </p:spPr>
        <p:txBody>
          <a:bodyPr anchor="t" anchorCtr="0"/>
          <a:lstStyle>
            <a:lvl1pPr>
              <a:defRPr/>
            </a:lvl1pPr>
          </a:lstStyle>
          <a:p>
            <a:r>
              <a:rPr lang="en-US" dirty="0"/>
              <a:t>Click to edit Master – Condensed</a:t>
            </a:r>
          </a:p>
        </p:txBody>
      </p:sp>
      <p:sp>
        <p:nvSpPr>
          <p:cNvPr id="7" name="Content Placeholder 4"/>
          <p:cNvSpPr>
            <a:spLocks noGrp="1"/>
          </p:cNvSpPr>
          <p:nvPr>
            <p:ph sz="quarter" idx="11"/>
          </p:nvPr>
        </p:nvSpPr>
        <p:spPr>
          <a:xfrm>
            <a:off x="342900" y="1285075"/>
            <a:ext cx="6172200" cy="2781962"/>
          </a:xfrm>
        </p:spPr>
        <p:txBody>
          <a:bodyPr/>
          <a:lstStyle>
            <a:lvl1pPr>
              <a:buClr>
                <a:schemeClr val="tx1"/>
              </a:buClr>
              <a:defRPr sz="1800"/>
            </a:lvl1pPr>
            <a:lvl2pPr marL="385763" indent="-214313">
              <a:buClr>
                <a:schemeClr val="tx1"/>
              </a:buClr>
              <a:defRPr sz="1500"/>
            </a:lvl2pPr>
            <a:lvl3pPr marL="514350" indent="-171450">
              <a:buClr>
                <a:schemeClr val="tx1"/>
              </a:buClr>
              <a:defRPr sz="1200"/>
            </a:lvl3pPr>
            <a:lvl4pPr marL="685800" indent="-171450">
              <a:buClr>
                <a:schemeClr val="tx1"/>
              </a:buClr>
              <a:defRPr sz="900"/>
            </a:lvl4pPr>
            <a:lvl5pPr marL="812006" indent="0">
              <a:buClr>
                <a:schemeClr val="tx1"/>
              </a:buCl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7">
            <a:extLst>
              <a:ext uri="{FF2B5EF4-FFF2-40B4-BE49-F238E27FC236}">
                <a16:creationId xmlns:a16="http://schemas.microsoft.com/office/drawing/2014/main" id="{F696AA7B-9079-B646-B6B5-7FC9DCE7C887}"/>
              </a:ext>
            </a:extLst>
          </p:cNvPr>
          <p:cNvSpPr>
            <a:spLocks noGrp="1"/>
          </p:cNvSpPr>
          <p:nvPr>
            <p:ph type="ftr" sz="quarter" idx="12"/>
          </p:nvPr>
        </p:nvSpPr>
        <p:spPr>
          <a:xfrm>
            <a:off x="2271713" y="4767264"/>
            <a:ext cx="2314575" cy="274637"/>
          </a:xfrm>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2685922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582" y="359542"/>
            <a:ext cx="5780897" cy="488024"/>
          </a:xfrm>
          <a:prstGeom prst="rect">
            <a:avLst/>
          </a:prstGeom>
        </p:spPr>
        <p:txBody>
          <a:bodyPr/>
          <a:lstStyle>
            <a:lvl1pPr algn="l">
              <a:defRPr sz="18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716759" y="908685"/>
            <a:ext cx="5775722"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7">
            <a:extLst>
              <a:ext uri="{FF2B5EF4-FFF2-40B4-BE49-F238E27FC236}">
                <a16:creationId xmlns:a16="http://schemas.microsoft.com/office/drawing/2014/main" id="{A3AF140E-6DE6-0D41-BF65-BF8A1FA51C6F}"/>
              </a:ext>
            </a:extLst>
          </p:cNvPr>
          <p:cNvSpPr>
            <a:spLocks noGrp="1"/>
          </p:cNvSpPr>
          <p:nvPr>
            <p:ph type="ftr" sz="quarter" idx="11"/>
          </p:nvPr>
        </p:nvSpPr>
        <p:spPr>
          <a:xfrm>
            <a:off x="2271713" y="4767264"/>
            <a:ext cx="2314575" cy="274637"/>
          </a:xfrm>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201561094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Slide Number Placeholder 22"/>
          <p:cNvSpPr txBox="1">
            <a:spLocks/>
          </p:cNvSpPr>
          <p:nvPr/>
        </p:nvSpPr>
        <p:spPr>
          <a:xfrm>
            <a:off x="45244" y="8335"/>
            <a:ext cx="342900" cy="457200"/>
          </a:xfrm>
          <a:prstGeom prst="rect">
            <a:avLst/>
          </a:prstGeom>
        </p:spPr>
        <p:txBody>
          <a:bodyPr wrap="none" lIns="25718" tIns="0" rIns="25718" bIns="0" anchor="ctr" anchorCtr="1"/>
          <a:lstStyle>
            <a:lvl1pPr algn="ctr" eaLnBrk="1" latinLnBrk="0" hangingPunct="1">
              <a:defRPr kumimoji="0" sz="1200">
                <a:solidFill>
                  <a:schemeClr val="tx1">
                    <a:lumMod val="50000"/>
                    <a:lumOff val="50000"/>
                  </a:schemeClr>
                </a:solidFill>
              </a:defRPr>
            </a:lvl1pPr>
          </a:lstStyle>
          <a:p>
            <a:pPr fontAlgn="auto">
              <a:spcBef>
                <a:spcPts val="0"/>
              </a:spcBef>
              <a:spcAft>
                <a:spcPts val="0"/>
              </a:spcAft>
              <a:defRPr/>
            </a:pPr>
            <a:fld id="{CDBC2D5A-46B1-354D-BAAF-762925E68F45}" type="slidenum">
              <a:rPr lang="en-US" sz="563" smtClean="0">
                <a:latin typeface="Arial"/>
                <a:ea typeface="+mn-ea"/>
                <a:cs typeface="+mn-cs"/>
              </a:rPr>
              <a:pPr fontAlgn="auto">
                <a:spcBef>
                  <a:spcPts val="0"/>
                </a:spcBef>
                <a:spcAft>
                  <a:spcPts val="0"/>
                </a:spcAft>
                <a:defRPr/>
              </a:pPr>
              <a:t>‹#›</a:t>
            </a:fld>
            <a:endParaRPr lang="en-US" sz="563" dirty="0">
              <a:latin typeface="Arial"/>
              <a:ea typeface="+mn-ea"/>
              <a:cs typeface="+mn-cs"/>
            </a:endParaRPr>
          </a:p>
        </p:txBody>
      </p:sp>
      <p:sp>
        <p:nvSpPr>
          <p:cNvPr id="7" name="Title 1"/>
          <p:cNvSpPr>
            <a:spLocks noGrp="1"/>
          </p:cNvSpPr>
          <p:nvPr>
            <p:ph type="title"/>
          </p:nvPr>
        </p:nvSpPr>
        <p:spPr>
          <a:xfrm>
            <a:off x="711582" y="359543"/>
            <a:ext cx="5780897" cy="488024"/>
          </a:xfrm>
          <a:prstGeom prst="rect">
            <a:avLst/>
          </a:prstGeom>
        </p:spPr>
        <p:txBody>
          <a:bodyPr/>
          <a:lstStyle>
            <a:lvl1pPr algn="l">
              <a:defRPr sz="135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711997" y="908685"/>
            <a:ext cx="2840831"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3657600" y="908685"/>
            <a:ext cx="2834879"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7">
            <a:extLst>
              <a:ext uri="{FF2B5EF4-FFF2-40B4-BE49-F238E27FC236}">
                <a16:creationId xmlns:a16="http://schemas.microsoft.com/office/drawing/2014/main" id="{CC3BC580-5A5D-694F-B8B5-C68DC8A95132}"/>
              </a:ext>
            </a:extLst>
          </p:cNvPr>
          <p:cNvSpPr>
            <a:spLocks noGrp="1"/>
          </p:cNvSpPr>
          <p:nvPr>
            <p:ph type="ftr" sz="quarter" idx="12"/>
          </p:nvPr>
        </p:nvSpPr>
        <p:spPr>
          <a:xfrm>
            <a:off x="2271713" y="4767264"/>
            <a:ext cx="2314575" cy="274637"/>
          </a:xfrm>
        </p:spPr>
        <p:txBody>
          <a:bodyPr/>
          <a:lstStyle/>
          <a:p>
            <a:fld id="{045E4EB1-3104-B941-8E94-160F58AB41E6}" type="slidenum">
              <a:rPr lang="en-US" smtClean="0"/>
              <a:pPr/>
              <a:t>‹#›</a:t>
            </a:fld>
            <a:endParaRPr lang="en-US" dirty="0"/>
          </a:p>
        </p:txBody>
      </p:sp>
    </p:spTree>
    <p:extLst>
      <p:ext uri="{BB962C8B-B14F-4D97-AF65-F5344CB8AC3E}">
        <p14:creationId xmlns:p14="http://schemas.microsoft.com/office/powerpoint/2010/main" val="364261699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just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5"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0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page numb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E1012B9-1714-4CE3-AAB3-C1E08E102C7F}" type="slidenum">
              <a:rPr lang="en-US" smtClean="0"/>
              <a:pPr/>
              <a:t>‹#›</a:t>
            </a:fld>
            <a:endParaRPr lang="en-US" dirty="0"/>
          </a:p>
        </p:txBody>
      </p:sp>
      <p:pic>
        <p:nvPicPr>
          <p:cNvPr id="3"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BE2126AC-045C-B345-8261-D3D30674EACB}"/>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4972" y="4712156"/>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42900" y="1200150"/>
            <a:ext cx="6172200" cy="339471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7E1012B9-1714-4CE3-AAB3-C1E08E102C7F}"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7"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4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Condens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 Condensed</a:t>
            </a:r>
          </a:p>
        </p:txBody>
      </p:sp>
      <p:sp>
        <p:nvSpPr>
          <p:cNvPr id="5" name="Content Placeholder 4"/>
          <p:cNvSpPr>
            <a:spLocks noGrp="1"/>
          </p:cNvSpPr>
          <p:nvPr>
            <p:ph sz="quarter" idx="11"/>
          </p:nvPr>
        </p:nvSpPr>
        <p:spPr>
          <a:xfrm>
            <a:off x="342900" y="1200150"/>
            <a:ext cx="6172200" cy="3394710"/>
          </a:xfrm>
        </p:spPr>
        <p:txBody>
          <a:bodyPr/>
          <a:lstStyle>
            <a:lvl1pPr>
              <a:buClr>
                <a:schemeClr val="tx1"/>
              </a:buClr>
              <a:defRPr sz="1800"/>
            </a:lvl1pPr>
            <a:lvl2pPr marL="385763" indent="-214313">
              <a:buClr>
                <a:schemeClr val="tx1"/>
              </a:buClr>
              <a:defRPr sz="1500"/>
            </a:lvl2pPr>
            <a:lvl3pPr marL="514350" indent="-171450">
              <a:buClr>
                <a:schemeClr val="tx1"/>
              </a:buClr>
              <a:defRPr sz="1200"/>
            </a:lvl3pPr>
            <a:lvl4pPr marL="685800" indent="-171450">
              <a:buClr>
                <a:schemeClr val="tx1"/>
              </a:buClr>
              <a:defRPr sz="900"/>
            </a:lvl4pPr>
            <a:lvl5pPr marL="812006" indent="0">
              <a:buClr>
                <a:schemeClr val="tx1"/>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2"/>
          </p:nvPr>
        </p:nvSpPr>
        <p:spPr/>
        <p:txBody>
          <a:bodyPr/>
          <a:lstStyle/>
          <a:p>
            <a:fld id="{7E1012B9-1714-4CE3-AAB3-C1E08E102C7F}" type="slidenum">
              <a:rPr lang="en-US" smtClean="0"/>
              <a:pPr/>
              <a:t>‹#›</a:t>
            </a:fld>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7"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2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Re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8"/>
            <a:ext cx="6172200" cy="857250"/>
          </a:xfrm>
          <a:prstGeom prst="rect">
            <a:avLst/>
          </a:prstGeom>
        </p:spPr>
        <p:txBody>
          <a:bodyPr/>
          <a:lstStyle>
            <a:lvl1pPr>
              <a:defRPr/>
            </a:lvl1pPr>
          </a:lstStyle>
          <a:p>
            <a:r>
              <a:rPr lang="en-US" dirty="0"/>
              <a:t>Click to edit Master title – Red Bullet</a:t>
            </a:r>
          </a:p>
        </p:txBody>
      </p:sp>
      <p:sp>
        <p:nvSpPr>
          <p:cNvPr id="4" name="Content Placeholder 3"/>
          <p:cNvSpPr>
            <a:spLocks noGrp="1"/>
          </p:cNvSpPr>
          <p:nvPr>
            <p:ph sz="quarter" idx="10"/>
          </p:nvPr>
        </p:nvSpPr>
        <p:spPr>
          <a:xfrm>
            <a:off x="342900" y="1200150"/>
            <a:ext cx="6172200" cy="3394710"/>
          </a:xfrm>
        </p:spPr>
        <p:txBody>
          <a:bodyPr/>
          <a:lstStyle>
            <a:lvl1pPr marL="0" indent="0">
              <a:buClr>
                <a:schemeClr val="accent1"/>
              </a:buClr>
              <a:buSzPct val="120000"/>
              <a:buFontTx/>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fld id="{7E1012B9-1714-4CE3-AAB3-C1E08E102C7F}"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9"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6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able Placeholder 4"/>
          <p:cNvSpPr>
            <a:spLocks noGrp="1"/>
          </p:cNvSpPr>
          <p:nvPr>
            <p:ph type="tbl" sz="quarter" idx="11"/>
          </p:nvPr>
        </p:nvSpPr>
        <p:spPr>
          <a:xfrm>
            <a:off x="342900" y="1577340"/>
            <a:ext cx="6172200" cy="2057400"/>
          </a:xfrm>
        </p:spPr>
        <p:txBody>
          <a:bodyPr/>
          <a:lstStyle/>
          <a:p>
            <a:r>
              <a:rPr lang="en-US"/>
              <a:t>Click icon to add table</a:t>
            </a:r>
            <a:endParaRPr lang="en-US" dirty="0"/>
          </a:p>
        </p:txBody>
      </p:sp>
      <p:sp>
        <p:nvSpPr>
          <p:cNvPr id="7" name="Content Placeholder 6"/>
          <p:cNvSpPr>
            <a:spLocks noGrp="1"/>
          </p:cNvSpPr>
          <p:nvPr>
            <p:ph sz="quarter" idx="12" hasCustomPrompt="1"/>
          </p:nvPr>
        </p:nvSpPr>
        <p:spPr>
          <a:xfrm>
            <a:off x="342900" y="1097280"/>
            <a:ext cx="6172200" cy="480060"/>
          </a:xfrm>
        </p:spPr>
        <p:txBody>
          <a:bodyPr>
            <a:normAutofit/>
          </a:bodyPr>
          <a:lstStyle>
            <a:lvl1pPr>
              <a:defRPr sz="1800" baseline="0"/>
            </a:lvl1pPr>
          </a:lstStyle>
          <a:p>
            <a:pPr lvl="0"/>
            <a:r>
              <a:rPr lang="en-US" dirty="0"/>
              <a:t>Table Header</a:t>
            </a:r>
          </a:p>
        </p:txBody>
      </p:sp>
      <p:sp>
        <p:nvSpPr>
          <p:cNvPr id="9" name="Content Placeholder 8"/>
          <p:cNvSpPr>
            <a:spLocks noGrp="1"/>
          </p:cNvSpPr>
          <p:nvPr>
            <p:ph sz="quarter" idx="13" hasCustomPrompt="1"/>
          </p:nvPr>
        </p:nvSpPr>
        <p:spPr>
          <a:xfrm>
            <a:off x="342900" y="3771900"/>
            <a:ext cx="6172200" cy="685800"/>
          </a:xfrm>
        </p:spPr>
        <p:txBody>
          <a:bodyPr>
            <a:normAutofit/>
          </a:bodyPr>
          <a:lstStyle>
            <a:lvl1pPr marL="125016" indent="-125016">
              <a:spcBef>
                <a:spcPts val="150"/>
              </a:spcBef>
              <a:tabLst>
                <a:tab pos="125016" algn="l"/>
              </a:tabLst>
              <a:defRPr sz="825" baseline="0"/>
            </a:lvl1pPr>
          </a:lstStyle>
          <a:p>
            <a:pPr lvl="0"/>
            <a:r>
              <a:rPr lang="en-US" dirty="0"/>
              <a:t>NOTES</a:t>
            </a:r>
          </a:p>
          <a:p>
            <a:pPr lvl="0"/>
            <a:r>
              <a:rPr lang="en-US" dirty="0"/>
              <a:t>1.	Use for table entry footnotes, references, etc.</a:t>
            </a:r>
          </a:p>
          <a:p>
            <a:pPr lvl="0"/>
            <a:r>
              <a:rPr lang="en-US" dirty="0"/>
              <a:t>2.	Change text formatting as required.</a:t>
            </a:r>
          </a:p>
        </p:txBody>
      </p:sp>
      <p:sp>
        <p:nvSpPr>
          <p:cNvPr id="4" name="Slide Number Placeholder 3"/>
          <p:cNvSpPr>
            <a:spLocks noGrp="1"/>
          </p:cNvSpPr>
          <p:nvPr>
            <p:ph type="sldNum" sz="quarter" idx="14"/>
          </p:nvPr>
        </p:nvSpPr>
        <p:spPr/>
        <p:txBody>
          <a:bodyPr/>
          <a:lstStyle>
            <a:lvl1pPr>
              <a:defRPr sz="825"/>
            </a:lvl1pPr>
          </a:lstStyle>
          <a:p>
            <a:fld id="{7E1012B9-1714-4CE3-AAB3-C1E08E102C7F}" type="slidenum">
              <a:rPr lang="en-US" smtClean="0"/>
              <a:pPr/>
              <a:t>‹#›</a:t>
            </a:fld>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830059" y="4818422"/>
            <a:ext cx="829818" cy="203815"/>
          </a:xfrm>
          <a:prstGeom prst="rect">
            <a:avLst/>
          </a:prstGeom>
        </p:spPr>
      </p:pic>
      <p:pic>
        <p:nvPicPr>
          <p:cNvPr id="10" name="Picture 2" descr="C:\Users\Arne\Documents\Business\lucpac20131226\Lucile Packard\1172 Binder - SCH_EnterpriseLogo_2015_05_19 v3\SCH-LPCHS Logo Set 2015.08.11.v1\SCH Logo MS Update\Enterprise H\MS\Enterprise_H_MS.emf"/>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4972" y="4704722"/>
            <a:ext cx="857250" cy="24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8"/>
            <a:ext cx="61722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628900" y="4767263"/>
            <a:ext cx="1600200" cy="273844"/>
          </a:xfrm>
          <a:prstGeom prst="rect">
            <a:avLst/>
          </a:prstGeom>
        </p:spPr>
        <p:txBody>
          <a:bodyPr vert="horz" lIns="91440" tIns="45720" rIns="91440" bIns="45720" rtlCol="0" anchor="ctr"/>
          <a:lstStyle>
            <a:lvl1pPr algn="ctr">
              <a:defRPr sz="825">
                <a:solidFill>
                  <a:schemeClr val="tx1"/>
                </a:solidFill>
              </a:defRPr>
            </a:lvl1pPr>
          </a:lstStyle>
          <a:p>
            <a:fld id="{7E1012B9-1714-4CE3-AAB3-C1E08E102C7F}" type="slidenum">
              <a:rPr lang="en-US" smtClean="0"/>
              <a:pPr/>
              <a:t>‹#›</a:t>
            </a:fld>
            <a:endParaRPr lang="en-US" dirty="0"/>
          </a:p>
        </p:txBody>
      </p:sp>
      <p:pic>
        <p:nvPicPr>
          <p:cNvPr id="5" name="Picture 4">
            <a:extLst>
              <a:ext uri="{FF2B5EF4-FFF2-40B4-BE49-F238E27FC236}">
                <a16:creationId xmlns:a16="http://schemas.microsoft.com/office/drawing/2014/main" id="{133B93A5-76BE-7A4A-A4A0-86B4AB5C5819}"/>
              </a:ext>
            </a:extLst>
          </p:cNvPr>
          <p:cNvPicPr>
            <a:picLocks noChangeAspect="1"/>
          </p:cNvPicPr>
          <p:nvPr userDrawn="1"/>
        </p:nvPicPr>
        <p:blipFill>
          <a:blip r:embed="rId29" cstate="email">
            <a:extLst>
              <a:ext uri="{28A0092B-C50C-407E-A947-70E740481C1C}">
                <a14:useLocalDpi xmlns:a14="http://schemas.microsoft.com/office/drawing/2010/main" val="0"/>
              </a:ext>
            </a:extLst>
          </a:blip>
          <a:stretch>
            <a:fillRect/>
          </a:stretch>
        </p:blipFill>
        <p:spPr>
          <a:xfrm rot="5400000">
            <a:off x="-2131124" y="2327903"/>
            <a:ext cx="4507942" cy="245696"/>
          </a:xfrm>
          <a:prstGeom prst="rect">
            <a:avLst/>
          </a:prstGeom>
        </p:spPr>
      </p:pic>
    </p:spTree>
    <p:extLst>
      <p:ext uri="{BB962C8B-B14F-4D97-AF65-F5344CB8AC3E}">
        <p14:creationId xmlns:p14="http://schemas.microsoft.com/office/powerpoint/2010/main" val="29360146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32" r:id="rId4"/>
    <p:sldLayoutId id="2147483747" r:id="rId5"/>
    <p:sldLayoutId id="2147483712" r:id="rId6"/>
    <p:sldLayoutId id="2147483728" r:id="rId7"/>
    <p:sldLayoutId id="2147483713" r:id="rId8"/>
    <p:sldLayoutId id="2147483711" r:id="rId9"/>
    <p:sldLayoutId id="2147483714" r:id="rId10"/>
    <p:sldLayoutId id="2147483715" r:id="rId11"/>
    <p:sldLayoutId id="2147483716" r:id="rId12"/>
    <p:sldLayoutId id="2147483717" r:id="rId13"/>
    <p:sldLayoutId id="2147483733" r:id="rId14"/>
    <p:sldLayoutId id="2147483718" r:id="rId15"/>
    <p:sldLayoutId id="2147483729" r:id="rId16"/>
    <p:sldLayoutId id="2147483725" r:id="rId17"/>
    <p:sldLayoutId id="2147483719" r:id="rId18"/>
    <p:sldLayoutId id="2147483720" r:id="rId19"/>
    <p:sldLayoutId id="2147483734" r:id="rId20"/>
    <p:sldLayoutId id="2147483721" r:id="rId21"/>
    <p:sldLayoutId id="2147483730" r:id="rId22"/>
    <p:sldLayoutId id="2147483726" r:id="rId23"/>
    <p:sldLayoutId id="2147483736" r:id="rId24"/>
    <p:sldLayoutId id="2147483739" r:id="rId25"/>
    <p:sldLayoutId id="2147483737" r:id="rId26"/>
    <p:sldLayoutId id="2147483738" r:id="rId27"/>
  </p:sldLayoutIdLst>
  <p:hf sldNum="0" hdr="0" dt="0"/>
  <p:txStyles>
    <p:titleStyle>
      <a:lvl1pPr algn="l" defTabSz="685800" rtl="0" eaLnBrk="1" latinLnBrk="0" hangingPunct="1">
        <a:spcBef>
          <a:spcPct val="0"/>
        </a:spcBef>
        <a:buNone/>
        <a:defRPr sz="3150" kern="1200">
          <a:solidFill>
            <a:schemeClr val="tx2"/>
          </a:solidFill>
          <a:latin typeface="+mj-lt"/>
          <a:ea typeface="+mj-ea"/>
          <a:cs typeface="+mj-cs"/>
        </a:defRPr>
      </a:lvl1pPr>
    </p:titleStyle>
    <p:bodyStyle>
      <a:lvl1pPr marL="0" indent="0" algn="l" defTabSz="685800" rtl="0" eaLnBrk="1" latinLnBrk="0" hangingPunct="1">
        <a:spcBef>
          <a:spcPts val="600"/>
        </a:spcBef>
        <a:buFontTx/>
        <a:buNone/>
        <a:defRPr sz="2400" kern="1200">
          <a:solidFill>
            <a:schemeClr val="tx1"/>
          </a:solidFill>
          <a:latin typeface="+mn-lt"/>
          <a:ea typeface="+mn-ea"/>
          <a:cs typeface="+mn-cs"/>
        </a:defRPr>
      </a:lvl1pPr>
      <a:lvl2pPr marL="557213" indent="-214313" algn="l" defTabSz="685800" rtl="0" eaLnBrk="1" latinLnBrk="0" hangingPunct="1">
        <a:spcBef>
          <a:spcPts val="300"/>
        </a:spcBef>
        <a:buSzPct val="120000"/>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ts val="150"/>
        </a:spcBef>
        <a:buFont typeface="Brandon Text Regular"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ts val="150"/>
        </a:spcBef>
        <a:buFont typeface="Arial" panose="020B0604020202020204" pitchFamily="34" charset="0"/>
        <a:buChar char="•"/>
        <a:defRPr sz="1500" kern="1200">
          <a:solidFill>
            <a:schemeClr val="tx1"/>
          </a:solidFill>
          <a:latin typeface="+mn-lt"/>
          <a:ea typeface="+mn-ea"/>
          <a:cs typeface="+mn-cs"/>
        </a:defRPr>
      </a:lvl4pPr>
      <a:lvl5pPr marL="1371600" indent="0" algn="l" defTabSz="685800" rtl="0" eaLnBrk="1" latinLnBrk="0" hangingPunct="1">
        <a:spcBef>
          <a:spcPts val="150"/>
        </a:spcBef>
        <a:buFontTx/>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BB669-C098-0849-9D50-2A3DC08CBC3F}"/>
              </a:ext>
            </a:extLst>
          </p:cNvPr>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190C1-EE49-9245-80F0-9B1391FDB6BA}"/>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D1B795-8529-7B4B-AFAD-24B4E550B1C9}"/>
              </a:ext>
            </a:extLst>
          </p:cNvPr>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900">
                <a:solidFill>
                  <a:schemeClr val="tx1">
                    <a:tint val="75000"/>
                  </a:schemeClr>
                </a:solidFill>
              </a:defRPr>
            </a:lvl1pPr>
          </a:lstStyle>
          <a:p>
            <a:fld id="{B757A723-2F46-D049-99C9-10E20E6A1942}" type="slidenum">
              <a:rPr lang="en-US" smtClean="0"/>
              <a:pPr/>
              <a:t>‹#›</a:t>
            </a:fld>
            <a:endParaRPr lang="en-US" dirty="0"/>
          </a:p>
        </p:txBody>
      </p:sp>
      <p:pic>
        <p:nvPicPr>
          <p:cNvPr id="7" name="Picture 6">
            <a:extLst>
              <a:ext uri="{FF2B5EF4-FFF2-40B4-BE49-F238E27FC236}">
                <a16:creationId xmlns:a16="http://schemas.microsoft.com/office/drawing/2014/main" id="{D62327BF-1744-5D48-BD7A-CD3AB015F767}"/>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rot="5400000">
            <a:off x="-2131124" y="2327903"/>
            <a:ext cx="4507942" cy="245696"/>
          </a:xfrm>
          <a:prstGeom prst="rect">
            <a:avLst/>
          </a:prstGeom>
        </p:spPr>
      </p:pic>
      <p:pic>
        <p:nvPicPr>
          <p:cNvPr id="9" name="Picture 2" descr="C:\Users\Arne\Documents\Business\lucpac20131226\Lucile Packard\1172 Binder - SCH_EnterpriseLogo_2015_05_19 v3\SCH-LPCHS Logo Set 2015.08.11.v1\SCH Logo MS Update\Enterprise H\MS\Enterprise_H_MS.emf">
            <a:extLst>
              <a:ext uri="{FF2B5EF4-FFF2-40B4-BE49-F238E27FC236}">
                <a16:creationId xmlns:a16="http://schemas.microsoft.com/office/drawing/2014/main" id="{63997D49-CD94-EE49-9D0D-5AF9F31E7035}"/>
              </a:ext>
            </a:extLst>
          </p:cNvPr>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69576" y="4793930"/>
            <a:ext cx="857250" cy="241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020CBDF-79F6-E74F-9134-99E56FA3F985}"/>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5541712" y="4747600"/>
            <a:ext cx="1118165" cy="274637"/>
          </a:xfrm>
          <a:prstGeom prst="rect">
            <a:avLst/>
          </a:prstGeom>
        </p:spPr>
      </p:pic>
    </p:spTree>
    <p:extLst>
      <p:ext uri="{BB962C8B-B14F-4D97-AF65-F5344CB8AC3E}">
        <p14:creationId xmlns:p14="http://schemas.microsoft.com/office/powerpoint/2010/main" val="162165775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60" r:id="rId6"/>
    <p:sldLayoutId id="2147483761" r:id="rId7"/>
    <p:sldLayoutId id="2147483763" r:id="rId8"/>
    <p:sldLayoutId id="2147483764" r:id="rId9"/>
    <p:sldLayoutId id="2147483765" r:id="rId10"/>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940846"/>
      </p:ext>
    </p:extLst>
  </p:cSld>
  <p:clrMap bg1="dk1" tx1="lt1" bg2="dk2" tx2="lt2" accent1="accent1" accent2="accent2" accent3="accent3" accent4="accent4" accent5="accent5" accent6="accent6" hlink="hlink" folHlink="folHlink"/>
  <p:hf sldNum="0" hdr="0" dt="0"/>
  <p:txStyles>
    <p:titleStyle>
      <a:lvl1pPr algn="l" defTabSz="342883" rtl="0" eaLnBrk="1" latinLnBrk="0" hangingPunct="1">
        <a:spcBef>
          <a:spcPct val="0"/>
        </a:spcBef>
        <a:buNone/>
        <a:defRPr sz="3150" b="0" i="0" kern="1200">
          <a:solidFill>
            <a:schemeClr val="tx1"/>
          </a:solidFill>
          <a:latin typeface="Brandon Grotesque Regular"/>
          <a:ea typeface="+mj-ea"/>
          <a:cs typeface="Brandon Grotesque Regular"/>
        </a:defRPr>
      </a:lvl1pPr>
    </p:titleStyle>
    <p:bodyStyle>
      <a:lvl1pPr marL="0" indent="0" algn="l" defTabSz="342883" rtl="0" eaLnBrk="1" latinLnBrk="0" hangingPunct="1">
        <a:spcBef>
          <a:spcPct val="20000"/>
        </a:spcBef>
        <a:buFont typeface="Arial"/>
        <a:buNone/>
        <a:defRPr sz="2400" b="0" i="0" kern="1200">
          <a:solidFill>
            <a:schemeClr val="tx1"/>
          </a:solidFill>
          <a:latin typeface="Brandon Text Regular"/>
          <a:ea typeface="+mn-ea"/>
          <a:cs typeface="Brandon Text Regular"/>
        </a:defRPr>
      </a:lvl1pPr>
      <a:lvl2pPr marL="557185" indent="-214302" algn="l" defTabSz="342883" rtl="0" eaLnBrk="1" latinLnBrk="0" hangingPunct="1">
        <a:spcBef>
          <a:spcPct val="20000"/>
        </a:spcBef>
        <a:buFont typeface="Arial"/>
        <a:buChar char="–"/>
        <a:defRPr sz="2100" kern="1200">
          <a:solidFill>
            <a:schemeClr val="tx1"/>
          </a:solidFill>
          <a:latin typeface="+mn-lt"/>
          <a:ea typeface="+mn-ea"/>
          <a:cs typeface="+mn-cs"/>
        </a:defRPr>
      </a:lvl2pPr>
      <a:lvl3pPr marL="857207" indent="-171442" algn="l" defTabSz="342883" rtl="0" eaLnBrk="1" latinLnBrk="0" hangingPunct="1">
        <a:spcBef>
          <a:spcPct val="20000"/>
        </a:spcBef>
        <a:buFont typeface="Arial"/>
        <a:buChar char="•"/>
        <a:defRPr sz="1800" kern="1200">
          <a:solidFill>
            <a:schemeClr val="tx1"/>
          </a:solidFill>
          <a:latin typeface="+mn-lt"/>
          <a:ea typeface="+mn-ea"/>
          <a:cs typeface="+mn-cs"/>
        </a:defRPr>
      </a:lvl3pPr>
      <a:lvl4pPr marL="1200090" indent="-171442" algn="l" defTabSz="342883" rtl="0" eaLnBrk="1" latinLnBrk="0" hangingPunct="1">
        <a:spcBef>
          <a:spcPct val="20000"/>
        </a:spcBef>
        <a:buFont typeface="Arial"/>
        <a:buChar char="–"/>
        <a:defRPr sz="1500" kern="1200">
          <a:solidFill>
            <a:schemeClr val="tx1"/>
          </a:solidFill>
          <a:latin typeface="+mn-lt"/>
          <a:ea typeface="+mn-ea"/>
          <a:cs typeface="+mn-cs"/>
        </a:defRPr>
      </a:lvl4pPr>
      <a:lvl5pPr marL="1542973" indent="-171442" algn="l" defTabSz="342883" rtl="0" eaLnBrk="1" latinLnBrk="0" hangingPunct="1">
        <a:spcBef>
          <a:spcPct val="20000"/>
        </a:spcBef>
        <a:buFont typeface="Arial"/>
        <a:buChar char="»"/>
        <a:defRPr sz="1500" kern="1200">
          <a:solidFill>
            <a:schemeClr val="tx1"/>
          </a:solidFill>
          <a:latin typeface="+mn-lt"/>
          <a:ea typeface="+mn-ea"/>
          <a:cs typeface="+mn-cs"/>
        </a:defRPr>
      </a:lvl5pPr>
      <a:lvl6pPr marL="1885856" indent="-171442" algn="l" defTabSz="342883" rtl="0" eaLnBrk="1" latinLnBrk="0" hangingPunct="1">
        <a:spcBef>
          <a:spcPct val="20000"/>
        </a:spcBef>
        <a:buFont typeface="Arial"/>
        <a:buChar char="•"/>
        <a:defRPr sz="1500" kern="1200">
          <a:solidFill>
            <a:schemeClr val="tx1"/>
          </a:solidFill>
          <a:latin typeface="+mn-lt"/>
          <a:ea typeface="+mn-ea"/>
          <a:cs typeface="+mn-cs"/>
        </a:defRPr>
      </a:lvl6pPr>
      <a:lvl7pPr marL="2228738" indent="-171442" algn="l" defTabSz="342883"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3"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3" rtl="0" eaLnBrk="1" latinLnBrk="0" hangingPunct="1">
        <a:defRPr sz="1350" kern="1200">
          <a:solidFill>
            <a:schemeClr val="tx1"/>
          </a:solidFill>
          <a:latin typeface="+mn-lt"/>
          <a:ea typeface="+mn-ea"/>
          <a:cs typeface="+mn-cs"/>
        </a:defRPr>
      </a:lvl1pPr>
      <a:lvl2pPr marL="342883" algn="l" defTabSz="342883" rtl="0" eaLnBrk="1" latinLnBrk="0" hangingPunct="1">
        <a:defRPr sz="1350" kern="1200">
          <a:solidFill>
            <a:schemeClr val="tx1"/>
          </a:solidFill>
          <a:latin typeface="+mn-lt"/>
          <a:ea typeface="+mn-ea"/>
          <a:cs typeface="+mn-cs"/>
        </a:defRPr>
      </a:lvl2pPr>
      <a:lvl3pPr marL="685766" algn="l" defTabSz="342883" rtl="0" eaLnBrk="1" latinLnBrk="0" hangingPunct="1">
        <a:defRPr sz="1350" kern="1200">
          <a:solidFill>
            <a:schemeClr val="tx1"/>
          </a:solidFill>
          <a:latin typeface="+mn-lt"/>
          <a:ea typeface="+mn-ea"/>
          <a:cs typeface="+mn-cs"/>
        </a:defRPr>
      </a:lvl3pPr>
      <a:lvl4pPr marL="1028649" algn="l" defTabSz="342883" rtl="0" eaLnBrk="1" latinLnBrk="0" hangingPunct="1">
        <a:defRPr sz="1350" kern="1200">
          <a:solidFill>
            <a:schemeClr val="tx1"/>
          </a:solidFill>
          <a:latin typeface="+mn-lt"/>
          <a:ea typeface="+mn-ea"/>
          <a:cs typeface="+mn-cs"/>
        </a:defRPr>
      </a:lvl4pPr>
      <a:lvl5pPr marL="1371532" algn="l" defTabSz="342883" rtl="0" eaLnBrk="1" latinLnBrk="0" hangingPunct="1">
        <a:defRPr sz="1350" kern="1200">
          <a:solidFill>
            <a:schemeClr val="tx1"/>
          </a:solidFill>
          <a:latin typeface="+mn-lt"/>
          <a:ea typeface="+mn-ea"/>
          <a:cs typeface="+mn-cs"/>
        </a:defRPr>
      </a:lvl5pPr>
      <a:lvl6pPr marL="1714415" algn="l" defTabSz="342883" rtl="0" eaLnBrk="1" latinLnBrk="0" hangingPunct="1">
        <a:defRPr sz="1350" kern="1200">
          <a:solidFill>
            <a:schemeClr val="tx1"/>
          </a:solidFill>
          <a:latin typeface="+mn-lt"/>
          <a:ea typeface="+mn-ea"/>
          <a:cs typeface="+mn-cs"/>
        </a:defRPr>
      </a:lvl6pPr>
      <a:lvl7pPr marL="2057297" algn="l" defTabSz="342883" rtl="0" eaLnBrk="1" latinLnBrk="0" hangingPunct="1">
        <a:defRPr sz="1350" kern="1200">
          <a:solidFill>
            <a:schemeClr val="tx1"/>
          </a:solidFill>
          <a:latin typeface="+mn-lt"/>
          <a:ea typeface="+mn-ea"/>
          <a:cs typeface="+mn-cs"/>
        </a:defRPr>
      </a:lvl7pPr>
      <a:lvl8pPr marL="2400180" algn="l" defTabSz="342883" rtl="0" eaLnBrk="1" latinLnBrk="0" hangingPunct="1">
        <a:defRPr sz="1350" kern="1200">
          <a:solidFill>
            <a:schemeClr val="tx1"/>
          </a:solidFill>
          <a:latin typeface="+mn-lt"/>
          <a:ea typeface="+mn-ea"/>
          <a:cs typeface="+mn-cs"/>
        </a:defRPr>
      </a:lvl8pPr>
      <a:lvl9pPr marL="2743063" algn="l" defTabSz="3428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hyperlink" Target="http://www.wikidoc.org/index.php/Rhinitis_pathophysiology" TargetMode="Externa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hyperlink" Target="https://webeye.ophth.uiowa.edu/eyeforum/atlas/pages/lens-material-in-AC/index.htm" TargetMode="External"/><Relationship Id="rId5" Type="http://schemas.microsoft.com/office/2007/relationships/hdphoto" Target="../media/hdphoto1.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hyperlink" Target="https://www.sharinginhealth.ca/clinical_assessment/heart_sound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commons.wikimedia.org/wiki/File:Abdominal_Regions_English.jpg" TargetMode="Externa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microsoft.com/office/2007/relationships/hdphoto" Target="../media/hdphoto3.wdp"/><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4.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7.xml"/><Relationship Id="rId5" Type="http://schemas.microsoft.com/office/2007/relationships/hdphoto" Target="../media/hdphoto6.wdp"/><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49.jpeg"/><Relationship Id="rId5" Type="http://schemas.openxmlformats.org/officeDocument/2006/relationships/hyperlink" Target="https://www.scielo.br/scielo.php?script=sci_arttext&amp;pid=S0482-50042008000500006" TargetMode="External"/><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26" Type="http://schemas.openxmlformats.org/officeDocument/2006/relationships/image" Target="../media/image63.png"/><Relationship Id="rId21" Type="http://schemas.openxmlformats.org/officeDocument/2006/relationships/customXml" Target="../ink/ink10.xml"/><Relationship Id="rId42" Type="http://schemas.openxmlformats.org/officeDocument/2006/relationships/image" Target="../media/image71.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84.png"/><Relationship Id="rId2" Type="http://schemas.openxmlformats.org/officeDocument/2006/relationships/notesSlide" Target="../notesSlides/notesSlide18.xml"/><Relationship Id="rId16" Type="http://schemas.openxmlformats.org/officeDocument/2006/relationships/image" Target="../media/image58.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62.png"/><Relationship Id="rId32" Type="http://schemas.openxmlformats.org/officeDocument/2006/relationships/image" Target="../media/image66.png"/><Relationship Id="rId37" Type="http://schemas.openxmlformats.org/officeDocument/2006/relationships/customXml" Target="../ink/ink18.xml"/><Relationship Id="rId40" Type="http://schemas.openxmlformats.org/officeDocument/2006/relationships/image" Target="../media/image70.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79.png"/><Relationship Id="rId66" Type="http://schemas.openxmlformats.org/officeDocument/2006/relationships/image" Target="../media/image83.png"/><Relationship Id="rId74" Type="http://schemas.openxmlformats.org/officeDocument/2006/relationships/image" Target="../media/image87.png"/><Relationship Id="rId5" Type="http://schemas.openxmlformats.org/officeDocument/2006/relationships/image" Target="../media/image55.png"/><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57.png"/><Relationship Id="rId22" Type="http://schemas.openxmlformats.org/officeDocument/2006/relationships/image" Target="../media/image61.png"/><Relationship Id="rId27" Type="http://schemas.openxmlformats.org/officeDocument/2006/relationships/customXml" Target="../ink/ink13.xml"/><Relationship Id="rId30" Type="http://schemas.openxmlformats.org/officeDocument/2006/relationships/image" Target="../media/image6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74.png"/><Relationship Id="rId56" Type="http://schemas.openxmlformats.org/officeDocument/2006/relationships/image" Target="../media/image78.png"/><Relationship Id="rId64" Type="http://schemas.openxmlformats.org/officeDocument/2006/relationships/image" Target="../media/image82.png"/><Relationship Id="rId69" Type="http://schemas.openxmlformats.org/officeDocument/2006/relationships/customXml" Target="../ink/ink34.xml"/><Relationship Id="rId8" Type="http://schemas.openxmlformats.org/officeDocument/2006/relationships/image" Target="../media/image540.png"/><Relationship Id="rId51" Type="http://schemas.openxmlformats.org/officeDocument/2006/relationships/customXml" Target="../ink/ink25.xml"/><Relationship Id="rId72" Type="http://schemas.openxmlformats.org/officeDocument/2006/relationships/image" Target="../media/image86.png"/><Relationship Id="rId3" Type="http://schemas.openxmlformats.org/officeDocument/2006/relationships/image" Target="../media/image54.png"/><Relationship Id="rId12" Type="http://schemas.openxmlformats.org/officeDocument/2006/relationships/image" Target="../media/image5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69.png"/><Relationship Id="rId46" Type="http://schemas.openxmlformats.org/officeDocument/2006/relationships/image" Target="../media/image73.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60.png"/><Relationship Id="rId41" Type="http://schemas.openxmlformats.org/officeDocument/2006/relationships/customXml" Target="../ink/ink20.xml"/><Relationship Id="rId54" Type="http://schemas.openxmlformats.org/officeDocument/2006/relationships/image" Target="../media/image77.png"/><Relationship Id="rId62" Type="http://schemas.openxmlformats.org/officeDocument/2006/relationships/image" Target="../media/image81.png"/><Relationship Id="rId70" Type="http://schemas.openxmlformats.org/officeDocument/2006/relationships/image" Target="../media/image85.png"/><Relationship Id="rId75" Type="http://schemas.openxmlformats.org/officeDocument/2006/relationships/customXml" Target="../ink/ink37.xml"/><Relationship Id="rId1" Type="http://schemas.openxmlformats.org/officeDocument/2006/relationships/slideLayout" Target="../slideLayouts/slideLayout37.xml"/><Relationship Id="rId6" Type="http://schemas.openxmlformats.org/officeDocument/2006/relationships/hyperlink" Target="https://ar.wikinews.org/wiki/%D9%85%D9%84%D9%81:Emojione_1F448.svg" TargetMode="Externa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64.png"/><Relationship Id="rId36" Type="http://schemas.openxmlformats.org/officeDocument/2006/relationships/image" Target="../media/image68.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550.png"/><Relationship Id="rId31" Type="http://schemas.openxmlformats.org/officeDocument/2006/relationships/customXml" Target="../ink/ink15.xml"/><Relationship Id="rId44" Type="http://schemas.openxmlformats.org/officeDocument/2006/relationships/image" Target="../media/image72.png"/><Relationship Id="rId52" Type="http://schemas.openxmlformats.org/officeDocument/2006/relationships/image" Target="../media/image76.png"/><Relationship Id="rId60" Type="http://schemas.openxmlformats.org/officeDocument/2006/relationships/image" Target="../media/image80.png"/><Relationship Id="rId65" Type="http://schemas.openxmlformats.org/officeDocument/2006/relationships/customXml" Target="../ink/ink32.xml"/><Relationship Id="rId73" Type="http://schemas.openxmlformats.org/officeDocument/2006/relationships/customXml" Target="../ink/ink36.xml"/><Relationship Id="rId4" Type="http://schemas.openxmlformats.org/officeDocument/2006/relationships/hyperlink" Target="https://pubg.gamepedia.com/Faces" TargetMode="External"/><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59.png"/><Relationship Id="rId39" Type="http://schemas.openxmlformats.org/officeDocument/2006/relationships/customXml" Target="../ink/ink19.xml"/><Relationship Id="rId34" Type="http://schemas.openxmlformats.org/officeDocument/2006/relationships/image" Target="../media/image67.png"/><Relationship Id="rId50" Type="http://schemas.openxmlformats.org/officeDocument/2006/relationships/image" Target="../media/image75.png"/><Relationship Id="rId55" Type="http://schemas.openxmlformats.org/officeDocument/2006/relationships/customXml" Target="../ink/ink27.xml"/><Relationship Id="rId76" Type="http://schemas.openxmlformats.org/officeDocument/2006/relationships/image" Target="../media/image88.png"/><Relationship Id="rId7" Type="http://schemas.openxmlformats.org/officeDocument/2006/relationships/customXml" Target="../ink/ink3.xml"/><Relationship Id="rId71" Type="http://schemas.openxmlformats.org/officeDocument/2006/relationships/customXml" Target="../ink/ink35.xml"/></Relationships>
</file>

<file path=ppt/slides/_rels/slide22.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56.jpg"/><Relationship Id="rId7" Type="http://schemas.openxmlformats.org/officeDocument/2006/relationships/image" Target="../media/image89.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hyperlink" Target="https://www.maxpixel.net/Referee-Touchdown-Professional-Football-Official-1544532" TargetMode="External"/><Relationship Id="rId5" Type="http://schemas.openxmlformats.org/officeDocument/2006/relationships/image" Target="../media/image57.jpg"/><Relationship Id="rId4" Type="http://schemas.openxmlformats.org/officeDocument/2006/relationships/hyperlink" Target="https://commons.wikimedia.org/wiki/File:Cat_tongue_teeth_yawn.jpg" TargetMode="External"/><Relationship Id="rId9" Type="http://schemas.openxmlformats.org/officeDocument/2006/relationships/hyperlink" Target="https://www.hindawi.com/journals/aorth/2011/26168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customXml" Target="../ink/ink42.xml"/><Relationship Id="rId18" Type="http://schemas.openxmlformats.org/officeDocument/2006/relationships/image" Target="../media/image103.png"/><Relationship Id="rId26" Type="http://schemas.openxmlformats.org/officeDocument/2006/relationships/image" Target="../media/image107.png"/><Relationship Id="rId3" Type="http://schemas.openxmlformats.org/officeDocument/2006/relationships/image" Target="../media/image93.jpeg"/><Relationship Id="rId21" Type="http://schemas.openxmlformats.org/officeDocument/2006/relationships/customXml" Target="../ink/ink45.xml"/><Relationship Id="rId7" Type="http://schemas.openxmlformats.org/officeDocument/2006/relationships/image" Target="../media/image95.png"/><Relationship Id="rId12" Type="http://schemas.openxmlformats.org/officeDocument/2006/relationships/customXml" Target="../ink/ink41.xml"/><Relationship Id="rId17" Type="http://schemas.openxmlformats.org/officeDocument/2006/relationships/customXml" Target="../ink/ink44.xml"/><Relationship Id="rId25" Type="http://schemas.openxmlformats.org/officeDocument/2006/relationships/customXml" Target="../ink/ink47.xml"/><Relationship Id="rId2" Type="http://schemas.openxmlformats.org/officeDocument/2006/relationships/notesSlide" Target="../notesSlides/notesSlide21.xml"/><Relationship Id="rId16" Type="http://schemas.openxmlformats.org/officeDocument/2006/relationships/image" Target="../media/image102.png"/><Relationship Id="rId20" Type="http://schemas.openxmlformats.org/officeDocument/2006/relationships/hyperlink" Target="http://commons.wikimedia.org/wiki/File:Heart_circulation_diagram.svg" TargetMode="External"/><Relationship Id="rId29" Type="http://schemas.openxmlformats.org/officeDocument/2006/relationships/customXml" Target="../ink/ink49.xml"/><Relationship Id="rId1" Type="http://schemas.openxmlformats.org/officeDocument/2006/relationships/slideLayout" Target="../slideLayouts/slideLayout34.xml"/><Relationship Id="rId6" Type="http://schemas.openxmlformats.org/officeDocument/2006/relationships/image" Target="../media/image97.png"/><Relationship Id="rId11" Type="http://schemas.openxmlformats.org/officeDocument/2006/relationships/image" Target="../media/image100.png"/><Relationship Id="rId24" Type="http://schemas.openxmlformats.org/officeDocument/2006/relationships/image" Target="../media/image106.png"/><Relationship Id="rId5" Type="http://schemas.openxmlformats.org/officeDocument/2006/relationships/customXml" Target="../ink/ink38.xml"/><Relationship Id="rId15" Type="http://schemas.openxmlformats.org/officeDocument/2006/relationships/customXml" Target="../ink/ink43.xml"/><Relationship Id="rId23" Type="http://schemas.openxmlformats.org/officeDocument/2006/relationships/customXml" Target="../ink/ink46.xml"/><Relationship Id="rId28" Type="http://schemas.openxmlformats.org/officeDocument/2006/relationships/image" Target="../media/image108.png"/><Relationship Id="rId10" Type="http://schemas.openxmlformats.org/officeDocument/2006/relationships/customXml" Target="../ink/ink40.xml"/><Relationship Id="rId19" Type="http://schemas.openxmlformats.org/officeDocument/2006/relationships/image" Target="../media/image96.png"/><Relationship Id="rId4" Type="http://schemas.openxmlformats.org/officeDocument/2006/relationships/image" Target="../media/image94.jpeg"/><Relationship Id="rId9" Type="http://schemas.openxmlformats.org/officeDocument/2006/relationships/image" Target="../media/image99.png"/><Relationship Id="rId14" Type="http://schemas.openxmlformats.org/officeDocument/2006/relationships/image" Target="../media/image101.png"/><Relationship Id="rId22" Type="http://schemas.openxmlformats.org/officeDocument/2006/relationships/image" Target="../media/image105.png"/><Relationship Id="rId27" Type="http://schemas.openxmlformats.org/officeDocument/2006/relationships/customXml" Target="../ink/ink48.xml"/><Relationship Id="rId30"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hyperlink" Target="https://en.wikipedia.org/wiki/Target_Corpora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9/cap.2016.0148" TargetMode="External"/><Relationship Id="rId2" Type="http://schemas.openxmlformats.org/officeDocument/2006/relationships/hyperlink" Target="https://doi.org/10.1089/cap.2016.0145" TargetMode="External"/><Relationship Id="rId1" Type="http://schemas.openxmlformats.org/officeDocument/2006/relationships/slideLayout" Target="../slideLayouts/slideLayout35.xml"/><Relationship Id="rId4" Type="http://schemas.openxmlformats.org/officeDocument/2006/relationships/hyperlink" Target="https://doi.org/10.1089/cap.2016.0151"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https://www.aafp.org/journals/afp.html" TargetMode="External"/><Relationship Id="rId2" Type="http://schemas.openxmlformats.org/officeDocument/2006/relationships/hyperlink" Target="https://dermnetnz.org/" TargetMode="External"/><Relationship Id="rId1" Type="http://schemas.openxmlformats.org/officeDocument/2006/relationships/slideLayout" Target="../slideLayouts/slideLayout35.xml"/><Relationship Id="rId5" Type="http://schemas.openxmlformats.org/officeDocument/2006/relationships/hyperlink" Target="http://www.cdc.gov/groupastrep/diseases-hcp/index.html" TargetMode="External"/><Relationship Id="rId4" Type="http://schemas.openxmlformats.org/officeDocument/2006/relationships/hyperlink" Target="https://www.immunology.org/public-information/bitesized-immunolog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0.png"/><Relationship Id="rId7" Type="http://schemas.openxmlformats.org/officeDocument/2006/relationships/hyperlink" Target="http://game-icons.net/lorc/originals/wrecking-ball.html" TargetMode="External"/><Relationship Id="rId12"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jpg"/><Relationship Id="rId10" Type="http://schemas.openxmlformats.org/officeDocument/2006/relationships/customXml" Target="../ink/ink2.xml"/><Relationship Id="rId4" Type="http://schemas.openxmlformats.org/officeDocument/2006/relationships/image" Target="../media/image11.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0722" y="955546"/>
            <a:ext cx="6172200" cy="1246187"/>
          </a:xfrm>
        </p:spPr>
        <p:txBody>
          <a:bodyPr/>
          <a:lstStyle/>
          <a:p>
            <a:pPr algn="ctr"/>
            <a:r>
              <a:rPr lang="en-US" sz="3600" dirty="0"/>
              <a:t>Exam Clues in PANS and PANDAS</a:t>
            </a:r>
            <a:br>
              <a:rPr lang="en-US" sz="3600" dirty="0"/>
            </a:br>
            <a:r>
              <a:rPr lang="en-US" sz="2800" dirty="0"/>
              <a:t>(and alternative diagnoses)</a:t>
            </a:r>
            <a:endParaRPr lang="en-US" dirty="0"/>
          </a:p>
        </p:txBody>
      </p:sp>
      <p:sp>
        <p:nvSpPr>
          <p:cNvPr id="5" name="Text Placeholder 4"/>
          <p:cNvSpPr>
            <a:spLocks noGrp="1"/>
          </p:cNvSpPr>
          <p:nvPr>
            <p:ph type="body" sz="quarter" idx="4294967295"/>
          </p:nvPr>
        </p:nvSpPr>
        <p:spPr>
          <a:xfrm>
            <a:off x="304800" y="2466384"/>
            <a:ext cx="4129088" cy="314325"/>
          </a:xfrm>
        </p:spPr>
        <p:txBody>
          <a:bodyPr>
            <a:normAutofit fontScale="92500" lnSpcReduction="10000"/>
          </a:bodyPr>
          <a:lstStyle/>
          <a:p>
            <a:pPr marL="0" indent="0">
              <a:buNone/>
            </a:pPr>
            <a:r>
              <a:rPr lang="en-US" sz="1800" dirty="0"/>
              <a:t>Theresa Willett, MD PhD</a:t>
            </a:r>
          </a:p>
        </p:txBody>
      </p:sp>
      <p:sp>
        <p:nvSpPr>
          <p:cNvPr id="6" name="Text Placeholder 5"/>
          <p:cNvSpPr>
            <a:spLocks noGrp="1"/>
          </p:cNvSpPr>
          <p:nvPr>
            <p:ph type="body" sz="quarter" idx="4294967295"/>
          </p:nvPr>
        </p:nvSpPr>
        <p:spPr>
          <a:xfrm>
            <a:off x="304800" y="2837859"/>
            <a:ext cx="3457575" cy="581025"/>
          </a:xfrm>
        </p:spPr>
        <p:txBody>
          <a:bodyPr>
            <a:normAutofit/>
          </a:bodyPr>
          <a:lstStyle/>
          <a:p>
            <a:pPr marL="0" indent="0">
              <a:buNone/>
            </a:pPr>
            <a:r>
              <a:rPr lang="en-US" sz="1000" dirty="0"/>
              <a:t>Assistant Professor, Pediatrics, Allergy Immunology</a:t>
            </a:r>
          </a:p>
          <a:p>
            <a:pPr marL="0" indent="0">
              <a:buNone/>
            </a:pPr>
            <a:r>
              <a:rPr lang="en-US" sz="1000" dirty="0"/>
              <a:t>Medical Co-Director, PANS/Immune Behavioral Health Clinic</a:t>
            </a:r>
          </a:p>
        </p:txBody>
      </p:sp>
      <p:sp>
        <p:nvSpPr>
          <p:cNvPr id="7" name="Text Placeholder 6"/>
          <p:cNvSpPr>
            <a:spLocks noGrp="1"/>
          </p:cNvSpPr>
          <p:nvPr>
            <p:ph type="body" sz="quarter" idx="4294967295"/>
          </p:nvPr>
        </p:nvSpPr>
        <p:spPr>
          <a:xfrm>
            <a:off x="3799253" y="3883378"/>
            <a:ext cx="2834910" cy="478001"/>
          </a:xfrm>
        </p:spPr>
        <p:txBody>
          <a:bodyPr>
            <a:noAutofit/>
          </a:bodyPr>
          <a:lstStyle/>
          <a:p>
            <a:pPr marL="0" indent="0">
              <a:buNone/>
            </a:pPr>
            <a:r>
              <a:rPr lang="en-US" sz="1000" dirty="0"/>
              <a:t>Inflammatory Brain Disorders Virtual Conference</a:t>
            </a:r>
          </a:p>
          <a:p>
            <a:pPr marL="0" indent="0">
              <a:buNone/>
            </a:pPr>
            <a:r>
              <a:rPr lang="en-US" sz="1000" dirty="0"/>
              <a:t>May 14, 2021</a:t>
            </a:r>
          </a:p>
        </p:txBody>
      </p:sp>
      <p:sp>
        <p:nvSpPr>
          <p:cNvPr id="2" name="TextBox 1">
            <a:extLst>
              <a:ext uri="{FF2B5EF4-FFF2-40B4-BE49-F238E27FC236}">
                <a16:creationId xmlns:a16="http://schemas.microsoft.com/office/drawing/2014/main" id="{53F4F3CB-1BB1-E24F-B8B1-02B7443B11B3}"/>
              </a:ext>
            </a:extLst>
          </p:cNvPr>
          <p:cNvSpPr txBox="1"/>
          <p:nvPr/>
        </p:nvSpPr>
        <p:spPr>
          <a:xfrm>
            <a:off x="821819" y="4313467"/>
            <a:ext cx="2192908" cy="338554"/>
          </a:xfrm>
          <a:prstGeom prst="rect">
            <a:avLst/>
          </a:prstGeom>
          <a:noFill/>
        </p:spPr>
        <p:txBody>
          <a:bodyPr wrap="none" rtlCol="0">
            <a:spAutoFit/>
          </a:bodyPr>
          <a:lstStyle/>
          <a:p>
            <a:r>
              <a:rPr lang="en-US" sz="1600" dirty="0" err="1"/>
              <a:t>med.stanford.edu</a:t>
            </a:r>
            <a:r>
              <a:rPr lang="en-US" sz="1600" dirty="0"/>
              <a:t>/pans</a:t>
            </a:r>
          </a:p>
        </p:txBody>
      </p:sp>
      <p:pic>
        <p:nvPicPr>
          <p:cNvPr id="3" name="Picture 2">
            <a:extLst>
              <a:ext uri="{FF2B5EF4-FFF2-40B4-BE49-F238E27FC236}">
                <a16:creationId xmlns:a16="http://schemas.microsoft.com/office/drawing/2014/main" id="{B503AD81-5CA1-A84F-B32C-0CDAE85860AC}"/>
              </a:ext>
            </a:extLst>
          </p:cNvPr>
          <p:cNvPicPr>
            <a:picLocks noChangeAspect="1"/>
          </p:cNvPicPr>
          <p:nvPr/>
        </p:nvPicPr>
        <p:blipFill>
          <a:blip r:embed="rId3"/>
          <a:stretch>
            <a:fillRect/>
          </a:stretch>
        </p:blipFill>
        <p:spPr>
          <a:xfrm>
            <a:off x="369415" y="3612079"/>
            <a:ext cx="2870200" cy="749300"/>
          </a:xfrm>
          <a:prstGeom prst="rect">
            <a:avLst/>
          </a:prstGeom>
        </p:spPr>
      </p:pic>
    </p:spTree>
    <p:extLst>
      <p:ext uri="{BB962C8B-B14F-4D97-AF65-F5344CB8AC3E}">
        <p14:creationId xmlns:p14="http://schemas.microsoft.com/office/powerpoint/2010/main" val="15351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HEENT</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p:txBody>
          <a:bodyPr/>
          <a:lstStyle/>
          <a:p>
            <a:pPr marL="0" indent="0">
              <a:buNone/>
            </a:pPr>
            <a:r>
              <a:rPr lang="en-US" dirty="0"/>
              <a:t>Infections</a:t>
            </a:r>
          </a:p>
          <a:p>
            <a:r>
              <a:rPr lang="en-US" dirty="0"/>
              <a:t>AOM</a:t>
            </a:r>
          </a:p>
          <a:p>
            <a:r>
              <a:rPr lang="en-US" dirty="0"/>
              <a:t>Sinus drainage</a:t>
            </a:r>
          </a:p>
          <a:p>
            <a:r>
              <a:rPr lang="en-US" dirty="0"/>
              <a:t>Sinus pressure</a:t>
            </a:r>
          </a:p>
          <a:p>
            <a:r>
              <a:rPr lang="en-US" dirty="0"/>
              <a:t>Pharyngitis </a:t>
            </a:r>
          </a:p>
          <a:p>
            <a:r>
              <a:rPr lang="en-US" dirty="0"/>
              <a:t>Tonsillitis </a:t>
            </a:r>
          </a:p>
          <a:p>
            <a:r>
              <a:rPr lang="en-US" dirty="0"/>
              <a:t>Cervical lymph nodes</a:t>
            </a:r>
          </a:p>
          <a:p>
            <a:pPr marL="0" indent="0">
              <a:buNone/>
            </a:pPr>
            <a:r>
              <a:rPr lang="en-US" dirty="0"/>
              <a:t>Thyroid enlargement</a:t>
            </a:r>
          </a:p>
          <a:p>
            <a:pPr lvl="1"/>
            <a:r>
              <a:rPr lang="en-US" dirty="0"/>
              <a:t>Thyroiditis</a:t>
            </a:r>
          </a:p>
          <a:p>
            <a:pPr marL="0" indent="0">
              <a:buNone/>
            </a:pPr>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10</a:t>
            </a:fld>
            <a:endParaRPr lang="en-US" dirty="0"/>
          </a:p>
        </p:txBody>
      </p:sp>
      <p:pic>
        <p:nvPicPr>
          <p:cNvPr id="7" name="Picture 6">
            <a:extLst>
              <a:ext uri="{FF2B5EF4-FFF2-40B4-BE49-F238E27FC236}">
                <a16:creationId xmlns:a16="http://schemas.microsoft.com/office/drawing/2014/main" id="{916DDABA-580A-6944-805D-7A88417CE73A}"/>
              </a:ext>
            </a:extLst>
          </p:cNvPr>
          <p:cNvPicPr>
            <a:picLocks noChangeAspect="1"/>
          </p:cNvPicPr>
          <p:nvPr/>
        </p:nvPicPr>
        <p:blipFill>
          <a:blip r:embed="rId3"/>
          <a:stretch>
            <a:fillRect/>
          </a:stretch>
        </p:blipFill>
        <p:spPr>
          <a:xfrm>
            <a:off x="3602030" y="2790383"/>
            <a:ext cx="2778298" cy="1781247"/>
          </a:xfrm>
          <a:prstGeom prst="rect">
            <a:avLst/>
          </a:prstGeom>
        </p:spPr>
      </p:pic>
      <p:pic>
        <p:nvPicPr>
          <p:cNvPr id="10" name="Picture 9" descr="Rhinitis pathophysiology - wikidoc">
            <a:extLst>
              <a:ext uri="{FF2B5EF4-FFF2-40B4-BE49-F238E27FC236}">
                <a16:creationId xmlns:a16="http://schemas.microsoft.com/office/drawing/2014/main" id="{7B0274B7-7ED4-0646-8330-50A1717B72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71007" y="571870"/>
            <a:ext cx="2374996" cy="1781247"/>
          </a:xfrm>
          <a:prstGeom prst="rect">
            <a:avLst/>
          </a:prstGeom>
        </p:spPr>
      </p:pic>
    </p:spTree>
    <p:extLst>
      <p:ext uri="{BB962C8B-B14F-4D97-AF65-F5344CB8AC3E}">
        <p14:creationId xmlns:p14="http://schemas.microsoft.com/office/powerpoint/2010/main" val="899298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HEENT</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307895" y="895031"/>
            <a:ext cx="3449298" cy="3759042"/>
          </a:xfrm>
        </p:spPr>
        <p:txBody>
          <a:bodyPr>
            <a:normAutofit fontScale="92500" lnSpcReduction="10000"/>
          </a:bodyPr>
          <a:lstStyle/>
          <a:p>
            <a:r>
              <a:rPr lang="en-US" dirty="0"/>
              <a:t>Dilated pupils</a:t>
            </a:r>
          </a:p>
          <a:p>
            <a:r>
              <a:rPr lang="en-US" dirty="0"/>
              <a:t>Uveitis </a:t>
            </a:r>
          </a:p>
          <a:p>
            <a:pPr lvl="1"/>
            <a:r>
              <a:rPr lang="en-US" dirty="0"/>
              <a:t>Redness</a:t>
            </a:r>
          </a:p>
          <a:p>
            <a:pPr lvl="1"/>
            <a:r>
              <a:rPr lang="en-US" dirty="0"/>
              <a:t>Photosensitivity</a:t>
            </a:r>
          </a:p>
          <a:p>
            <a:r>
              <a:rPr lang="en-US" dirty="0" err="1"/>
              <a:t>Kayser</a:t>
            </a:r>
            <a:r>
              <a:rPr lang="en-US" dirty="0"/>
              <a:t>–Fleischer ring</a:t>
            </a:r>
          </a:p>
          <a:p>
            <a:pPr lvl="1"/>
            <a:r>
              <a:rPr lang="en-US" dirty="0"/>
              <a:t>Wilson’s disease </a:t>
            </a:r>
          </a:p>
          <a:p>
            <a:r>
              <a:rPr lang="en-US" dirty="0"/>
              <a:t>Nasal ulcers</a:t>
            </a:r>
          </a:p>
          <a:p>
            <a:pPr lvl="1"/>
            <a:r>
              <a:rPr lang="en-US" dirty="0" err="1"/>
              <a:t>Becet’s</a:t>
            </a:r>
            <a:r>
              <a:rPr lang="en-US" dirty="0"/>
              <a:t>, SLE </a:t>
            </a:r>
          </a:p>
          <a:p>
            <a:r>
              <a:rPr lang="en-US" dirty="0"/>
              <a:t>Oral ulcers/aphthae </a:t>
            </a:r>
          </a:p>
          <a:p>
            <a:pPr lvl="1"/>
            <a:r>
              <a:rPr lang="en-US" dirty="0"/>
              <a:t>SLE, </a:t>
            </a:r>
            <a:r>
              <a:rPr lang="en-US" dirty="0" err="1"/>
              <a:t>Behcet’s</a:t>
            </a:r>
            <a:r>
              <a:rPr lang="en-US" dirty="0"/>
              <a:t>, IBD, Viral, Celiac</a:t>
            </a:r>
          </a:p>
          <a:p>
            <a:pPr lvl="1"/>
            <a:r>
              <a:rPr lang="en-US" dirty="0"/>
              <a:t>Major: &gt;5mm</a:t>
            </a:r>
          </a:p>
          <a:p>
            <a:pPr lvl="1"/>
            <a:r>
              <a:rPr lang="en-US" dirty="0"/>
              <a:t>Minor: &lt;5mm</a:t>
            </a:r>
          </a:p>
          <a:p>
            <a:pPr lvl="1"/>
            <a:r>
              <a:rPr lang="en-US" dirty="0"/>
              <a:t>Herpetiform: pinpoint, clusters</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11</a:t>
            </a:fld>
            <a:endParaRPr lang="en-US" dirty="0"/>
          </a:p>
        </p:txBody>
      </p:sp>
      <p:pic>
        <p:nvPicPr>
          <p:cNvPr id="6" name="Picture 2" descr="Lip ulcer">
            <a:extLst>
              <a:ext uri="{FF2B5EF4-FFF2-40B4-BE49-F238E27FC236}">
                <a16:creationId xmlns:a16="http://schemas.microsoft.com/office/drawing/2014/main" id="{14C45472-DDFB-5B40-9152-BC1EA900B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08" y="1905112"/>
            <a:ext cx="1235022" cy="12350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ens material in the anterior chamber causing chronic uveitis">
            <a:extLst>
              <a:ext uri="{FF2B5EF4-FFF2-40B4-BE49-F238E27FC236}">
                <a16:creationId xmlns:a16="http://schemas.microsoft.com/office/drawing/2014/main" id="{073CE8C5-EC34-FE4A-9EBC-B8E59AE6D06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65555" y="260296"/>
            <a:ext cx="1721387" cy="1296778"/>
          </a:xfrm>
          <a:prstGeom prst="rect">
            <a:avLst/>
          </a:prstGeom>
        </p:spPr>
      </p:pic>
      <p:sp>
        <p:nvSpPr>
          <p:cNvPr id="4" name="TextBox 3">
            <a:extLst>
              <a:ext uri="{FF2B5EF4-FFF2-40B4-BE49-F238E27FC236}">
                <a16:creationId xmlns:a16="http://schemas.microsoft.com/office/drawing/2014/main" id="{C131990E-F1F2-BE41-A472-B7D47803CE27}"/>
              </a:ext>
            </a:extLst>
          </p:cNvPr>
          <p:cNvSpPr txBox="1"/>
          <p:nvPr/>
        </p:nvSpPr>
        <p:spPr>
          <a:xfrm>
            <a:off x="3815708" y="547968"/>
            <a:ext cx="822020" cy="369332"/>
          </a:xfrm>
          <a:prstGeom prst="rect">
            <a:avLst/>
          </a:prstGeom>
          <a:noFill/>
        </p:spPr>
        <p:txBody>
          <a:bodyPr wrap="none" rtlCol="0">
            <a:spAutoFit/>
          </a:bodyPr>
          <a:lstStyle/>
          <a:p>
            <a:r>
              <a:rPr lang="en-US" dirty="0">
                <a:solidFill>
                  <a:srgbClr val="C00000"/>
                </a:solidFill>
              </a:rPr>
              <a:t>Uveitis</a:t>
            </a:r>
          </a:p>
        </p:txBody>
      </p:sp>
      <p:sp>
        <p:nvSpPr>
          <p:cNvPr id="10" name="TextBox 9">
            <a:extLst>
              <a:ext uri="{FF2B5EF4-FFF2-40B4-BE49-F238E27FC236}">
                <a16:creationId xmlns:a16="http://schemas.microsoft.com/office/drawing/2014/main" id="{893F13ED-547D-BF4B-9AC8-96CA04E6D6AA}"/>
              </a:ext>
            </a:extLst>
          </p:cNvPr>
          <p:cNvSpPr txBox="1"/>
          <p:nvPr/>
        </p:nvSpPr>
        <p:spPr>
          <a:xfrm>
            <a:off x="4983718" y="1930622"/>
            <a:ext cx="1516249" cy="369332"/>
          </a:xfrm>
          <a:prstGeom prst="rect">
            <a:avLst/>
          </a:prstGeom>
          <a:noFill/>
        </p:spPr>
        <p:txBody>
          <a:bodyPr wrap="none" rtlCol="0">
            <a:spAutoFit/>
          </a:bodyPr>
          <a:lstStyle/>
          <a:p>
            <a:r>
              <a:rPr lang="en-US" dirty="0">
                <a:solidFill>
                  <a:srgbClr val="C00000"/>
                </a:solidFill>
              </a:rPr>
              <a:t>Major aphtha</a:t>
            </a:r>
          </a:p>
        </p:txBody>
      </p:sp>
      <p:sp>
        <p:nvSpPr>
          <p:cNvPr id="12" name="TextBox 11">
            <a:extLst>
              <a:ext uri="{FF2B5EF4-FFF2-40B4-BE49-F238E27FC236}">
                <a16:creationId xmlns:a16="http://schemas.microsoft.com/office/drawing/2014/main" id="{BC7958B5-35A9-B444-8352-EC72599E3EE9}"/>
              </a:ext>
            </a:extLst>
          </p:cNvPr>
          <p:cNvSpPr txBox="1"/>
          <p:nvPr/>
        </p:nvSpPr>
        <p:spPr>
          <a:xfrm>
            <a:off x="5568828" y="3308186"/>
            <a:ext cx="961610" cy="646331"/>
          </a:xfrm>
          <a:prstGeom prst="rect">
            <a:avLst/>
          </a:prstGeom>
          <a:noFill/>
        </p:spPr>
        <p:txBody>
          <a:bodyPr wrap="none" rtlCol="0">
            <a:spAutoFit/>
          </a:bodyPr>
          <a:lstStyle/>
          <a:p>
            <a:r>
              <a:rPr lang="en-US" dirty="0">
                <a:solidFill>
                  <a:srgbClr val="C00000"/>
                </a:solidFill>
              </a:rPr>
              <a:t>Minor </a:t>
            </a:r>
          </a:p>
          <a:p>
            <a:r>
              <a:rPr lang="en-US" dirty="0">
                <a:solidFill>
                  <a:srgbClr val="C00000"/>
                </a:solidFill>
              </a:rPr>
              <a:t>aphthae</a:t>
            </a:r>
          </a:p>
        </p:txBody>
      </p:sp>
      <p:pic>
        <p:nvPicPr>
          <p:cNvPr id="6146" name="Picture 2" descr="Hand foot and mouth disease">
            <a:extLst>
              <a:ext uri="{FF2B5EF4-FFF2-40B4-BE49-F238E27FC236}">
                <a16:creationId xmlns:a16="http://schemas.microsoft.com/office/drawing/2014/main" id="{3C5B195B-891D-7340-9D46-C1C5C0CDD5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114" y="3309004"/>
            <a:ext cx="1709737" cy="12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a:xfrm>
            <a:off x="477315" y="261302"/>
            <a:ext cx="5780897" cy="488024"/>
          </a:xfrm>
        </p:spPr>
        <p:txBody>
          <a:bodyPr>
            <a:noAutofit/>
          </a:bodyPr>
          <a:lstStyle/>
          <a:p>
            <a:r>
              <a:rPr lang="en-US" sz="3200" dirty="0">
                <a:solidFill>
                  <a:schemeClr val="tx1"/>
                </a:solidFill>
              </a:rPr>
              <a:t>CHEST</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483650" y="770816"/>
            <a:ext cx="3170904" cy="3996447"/>
          </a:xfrm>
        </p:spPr>
        <p:txBody>
          <a:bodyPr>
            <a:normAutofit fontScale="92500" lnSpcReduction="10000"/>
          </a:bodyPr>
          <a:lstStyle/>
          <a:p>
            <a:pPr marL="0" indent="0">
              <a:buNone/>
            </a:pPr>
            <a:r>
              <a:rPr lang="en-US" sz="2000" dirty="0"/>
              <a:t>Lungs</a:t>
            </a:r>
          </a:p>
          <a:p>
            <a:pPr lvl="1"/>
            <a:r>
              <a:rPr lang="en-US" dirty="0"/>
              <a:t>Pneumonia </a:t>
            </a:r>
          </a:p>
          <a:p>
            <a:pPr lvl="1"/>
            <a:r>
              <a:rPr lang="en-US" dirty="0"/>
              <a:t>Pleural rub </a:t>
            </a:r>
          </a:p>
          <a:p>
            <a:pPr lvl="1"/>
            <a:r>
              <a:rPr lang="en-US" dirty="0"/>
              <a:t>Pneumonitis </a:t>
            </a:r>
          </a:p>
          <a:p>
            <a:pPr lvl="2"/>
            <a:r>
              <a:rPr lang="en-US" sz="1600" dirty="0"/>
              <a:t>Consolidation, tachypnea</a:t>
            </a:r>
          </a:p>
          <a:p>
            <a:pPr lvl="1"/>
            <a:endParaRPr lang="en-US" dirty="0"/>
          </a:p>
          <a:p>
            <a:pPr marL="0" indent="0">
              <a:buNone/>
            </a:pPr>
            <a:r>
              <a:rPr lang="en-US" sz="2000" dirty="0"/>
              <a:t>Cardio</a:t>
            </a:r>
          </a:p>
          <a:p>
            <a:r>
              <a:rPr lang="en-US" sz="2000" dirty="0"/>
              <a:t>Murmur</a:t>
            </a:r>
          </a:p>
          <a:p>
            <a:pPr lvl="1"/>
            <a:r>
              <a:rPr lang="en-US" dirty="0"/>
              <a:t>Mitral regurgitation</a:t>
            </a:r>
          </a:p>
          <a:p>
            <a:pPr lvl="2"/>
            <a:r>
              <a:rPr lang="en-US" sz="1600" dirty="0"/>
              <a:t>Holosystolic blowing</a:t>
            </a:r>
          </a:p>
          <a:p>
            <a:pPr lvl="1"/>
            <a:r>
              <a:rPr lang="en-US" dirty="0"/>
              <a:t>Mitral thickening  </a:t>
            </a:r>
          </a:p>
          <a:p>
            <a:pPr lvl="2"/>
            <a:r>
              <a:rPr lang="en-US" sz="1600" dirty="0"/>
              <a:t>Mid-</a:t>
            </a:r>
            <a:r>
              <a:rPr lang="en-US" sz="1600" dirty="0" err="1"/>
              <a:t>diast</a:t>
            </a:r>
            <a:r>
              <a:rPr lang="en-US" sz="1600" dirty="0"/>
              <a:t> low flow murmur</a:t>
            </a:r>
          </a:p>
          <a:p>
            <a:pPr lvl="1"/>
            <a:r>
              <a:rPr lang="en-US" dirty="0"/>
              <a:t>Aortic </a:t>
            </a:r>
            <a:r>
              <a:rPr lang="en-US" dirty="0" err="1"/>
              <a:t>regurgutation</a:t>
            </a:r>
            <a:endParaRPr lang="en-US" dirty="0"/>
          </a:p>
          <a:p>
            <a:pPr lvl="2"/>
            <a:r>
              <a:rPr lang="en-US" sz="1600" dirty="0"/>
              <a:t>Diastolic </a:t>
            </a:r>
            <a:r>
              <a:rPr lang="en-US" sz="1600" dirty="0" err="1"/>
              <a:t>descrescendo</a:t>
            </a:r>
            <a:r>
              <a:rPr lang="en-US" sz="1600" dirty="0"/>
              <a:t> </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12</a:t>
            </a:fld>
            <a:endParaRPr lang="en-US" dirty="0"/>
          </a:p>
        </p:txBody>
      </p:sp>
      <p:pic>
        <p:nvPicPr>
          <p:cNvPr id="13" name="Picture 12" descr="Heart Sounds">
            <a:extLst>
              <a:ext uri="{FF2B5EF4-FFF2-40B4-BE49-F238E27FC236}">
                <a16:creationId xmlns:a16="http://schemas.microsoft.com/office/drawing/2014/main" id="{368B645D-F354-5D4E-BC34-F6B77FB4D3E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414" b="24202"/>
          <a:stretch/>
        </p:blipFill>
        <p:spPr>
          <a:xfrm>
            <a:off x="3651907" y="984862"/>
            <a:ext cx="2837925" cy="1934598"/>
          </a:xfrm>
          <a:prstGeom prst="rect">
            <a:avLst/>
          </a:prstGeom>
        </p:spPr>
      </p:pic>
      <p:sp>
        <p:nvSpPr>
          <p:cNvPr id="15" name="TextBox 14">
            <a:extLst>
              <a:ext uri="{FF2B5EF4-FFF2-40B4-BE49-F238E27FC236}">
                <a16:creationId xmlns:a16="http://schemas.microsoft.com/office/drawing/2014/main" id="{ED7FADD5-C87C-1C4A-8CB9-E0113FA46D06}"/>
              </a:ext>
            </a:extLst>
          </p:cNvPr>
          <p:cNvSpPr txBox="1"/>
          <p:nvPr/>
        </p:nvSpPr>
        <p:spPr>
          <a:xfrm>
            <a:off x="3654554" y="3154997"/>
            <a:ext cx="283263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Pericardial friction rub</a:t>
            </a:r>
          </a:p>
          <a:p>
            <a:pPr marL="742950" lvl="1" indent="-285750">
              <a:buFont typeface="Arial" panose="020B0604020202020204" pitchFamily="34" charset="0"/>
              <a:buChar char="•"/>
            </a:pPr>
            <a:r>
              <a:rPr lang="en-US" dirty="0"/>
              <a:t>Pericarditis</a:t>
            </a:r>
          </a:p>
          <a:p>
            <a:pPr marL="285750" indent="-285750">
              <a:buFont typeface="Arial" panose="020B0604020202020204" pitchFamily="34" charset="0"/>
              <a:buChar char="•"/>
            </a:pPr>
            <a:r>
              <a:rPr lang="en-US" dirty="0"/>
              <a:t>Prom S2</a:t>
            </a:r>
          </a:p>
          <a:p>
            <a:pPr marL="742950" lvl="1" indent="-285750">
              <a:buFont typeface="Arial" panose="020B0604020202020204" pitchFamily="34" charset="0"/>
              <a:buChar char="•"/>
            </a:pPr>
            <a:r>
              <a:rPr lang="en-US" dirty="0" err="1"/>
              <a:t>Pulm</a:t>
            </a:r>
            <a:r>
              <a:rPr lang="en-US" dirty="0"/>
              <a:t> HTN</a:t>
            </a:r>
          </a:p>
          <a:p>
            <a:endParaRPr lang="en-US" dirty="0"/>
          </a:p>
        </p:txBody>
      </p:sp>
    </p:spTree>
    <p:extLst>
      <p:ext uri="{BB962C8B-B14F-4D97-AF65-F5344CB8AC3E}">
        <p14:creationId xmlns:p14="http://schemas.microsoft.com/office/powerpoint/2010/main" val="160547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ABDOMEN / GENITOURINARY</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711997" y="1069383"/>
            <a:ext cx="2840831" cy="3598344"/>
          </a:xfrm>
        </p:spPr>
        <p:txBody>
          <a:bodyPr>
            <a:normAutofit fontScale="85000" lnSpcReduction="20000"/>
          </a:bodyPr>
          <a:lstStyle/>
          <a:p>
            <a:r>
              <a:rPr lang="en-US" dirty="0"/>
              <a:t>Abd Tenderness</a:t>
            </a:r>
          </a:p>
          <a:p>
            <a:pPr lvl="1"/>
            <a:r>
              <a:rPr lang="en-US" dirty="0"/>
              <a:t>General</a:t>
            </a:r>
          </a:p>
          <a:p>
            <a:pPr lvl="1"/>
            <a:r>
              <a:rPr lang="en-US" dirty="0"/>
              <a:t>Epigastric</a:t>
            </a:r>
          </a:p>
          <a:p>
            <a:pPr lvl="1"/>
            <a:r>
              <a:rPr lang="en-US" dirty="0"/>
              <a:t>RLQ </a:t>
            </a:r>
          </a:p>
          <a:p>
            <a:pPr marL="0" indent="0">
              <a:buNone/>
            </a:pPr>
            <a:endParaRPr lang="en-US" dirty="0"/>
          </a:p>
          <a:p>
            <a:r>
              <a:rPr lang="en-US" dirty="0"/>
              <a:t>Genital ulcers w scars</a:t>
            </a:r>
          </a:p>
          <a:p>
            <a:pPr lvl="1"/>
            <a:r>
              <a:rPr lang="en-US" dirty="0" err="1"/>
              <a:t>Behcet’s</a:t>
            </a:r>
            <a:endParaRPr lang="en-US" dirty="0"/>
          </a:p>
          <a:p>
            <a:pPr marL="342900" lvl="1" indent="0">
              <a:buNone/>
            </a:pPr>
            <a:endParaRPr lang="en-US" dirty="0"/>
          </a:p>
          <a:p>
            <a:r>
              <a:rPr lang="en-US" dirty="0"/>
              <a:t>Perianal ulcers</a:t>
            </a:r>
          </a:p>
          <a:p>
            <a:pPr lvl="1"/>
            <a:r>
              <a:rPr lang="en-US" dirty="0"/>
              <a:t>IBD, </a:t>
            </a:r>
            <a:r>
              <a:rPr lang="en-US" dirty="0" err="1"/>
              <a:t>Behcet’s</a:t>
            </a:r>
            <a:endParaRPr lang="en-US" dirty="0"/>
          </a:p>
          <a:p>
            <a:r>
              <a:rPr lang="en-US" dirty="0"/>
              <a:t>Perianal skin tags</a:t>
            </a:r>
          </a:p>
          <a:p>
            <a:pPr lvl="1"/>
            <a:r>
              <a:rPr lang="en-US" dirty="0"/>
              <a:t>IBD</a:t>
            </a:r>
          </a:p>
          <a:p>
            <a:r>
              <a:rPr lang="en-US" dirty="0"/>
              <a:t>Perianal erythema</a:t>
            </a:r>
          </a:p>
          <a:p>
            <a:pPr lvl="1"/>
            <a:r>
              <a:rPr lang="en-US" dirty="0"/>
              <a:t>Group A Strep</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13</a:t>
            </a:fld>
            <a:endParaRPr lang="en-US" dirty="0"/>
          </a:p>
        </p:txBody>
      </p:sp>
      <p:pic>
        <p:nvPicPr>
          <p:cNvPr id="9220" name="Picture 4" descr="Perianal streptococcal dermatitis">
            <a:extLst>
              <a:ext uri="{FF2B5EF4-FFF2-40B4-BE49-F238E27FC236}">
                <a16:creationId xmlns:a16="http://schemas.microsoft.com/office/drawing/2014/main" id="{4AA09487-D3CC-CF43-B974-77331371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664" y="3283380"/>
            <a:ext cx="2057626" cy="1340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le:Abdominal Regions English.jpg - Wikimedia Commons">
            <a:extLst>
              <a:ext uri="{FF2B5EF4-FFF2-40B4-BE49-F238E27FC236}">
                <a16:creationId xmlns:a16="http://schemas.microsoft.com/office/drawing/2014/main" id="{762ED027-F4F6-D247-8BDC-1829D1FA34C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047108" y="847566"/>
            <a:ext cx="2150543" cy="2054659"/>
          </a:xfrm>
          <a:prstGeom prst="rect">
            <a:avLst/>
          </a:prstGeom>
        </p:spPr>
      </p:pic>
      <p:sp>
        <p:nvSpPr>
          <p:cNvPr id="9" name="TextBox 8">
            <a:extLst>
              <a:ext uri="{FF2B5EF4-FFF2-40B4-BE49-F238E27FC236}">
                <a16:creationId xmlns:a16="http://schemas.microsoft.com/office/drawing/2014/main" id="{80DE1882-07C0-CA48-ACE5-8EEC2D472761}"/>
              </a:ext>
            </a:extLst>
          </p:cNvPr>
          <p:cNvSpPr txBox="1"/>
          <p:nvPr/>
        </p:nvSpPr>
        <p:spPr>
          <a:xfrm>
            <a:off x="4070856" y="2955621"/>
            <a:ext cx="2001317" cy="369332"/>
          </a:xfrm>
          <a:prstGeom prst="rect">
            <a:avLst/>
          </a:prstGeom>
          <a:noFill/>
        </p:spPr>
        <p:txBody>
          <a:bodyPr wrap="none" rtlCol="0">
            <a:spAutoFit/>
          </a:bodyPr>
          <a:lstStyle/>
          <a:p>
            <a:r>
              <a:rPr lang="en-US" dirty="0">
                <a:solidFill>
                  <a:srgbClr val="C00000"/>
                </a:solidFill>
              </a:rPr>
              <a:t>Perianal Strep. rash</a:t>
            </a:r>
          </a:p>
        </p:txBody>
      </p:sp>
    </p:spTree>
    <p:extLst>
      <p:ext uri="{BB962C8B-B14F-4D97-AF65-F5344CB8AC3E}">
        <p14:creationId xmlns:p14="http://schemas.microsoft.com/office/powerpoint/2010/main" val="148089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a:xfrm>
            <a:off x="479112" y="359543"/>
            <a:ext cx="5780897" cy="488024"/>
          </a:xfrm>
        </p:spPr>
        <p:txBody>
          <a:bodyPr>
            <a:noAutofit/>
          </a:bodyPr>
          <a:lstStyle/>
          <a:p>
            <a:r>
              <a:rPr lang="en-US" sz="3200" dirty="0">
                <a:solidFill>
                  <a:schemeClr val="tx1"/>
                </a:solidFill>
              </a:rPr>
              <a:t>SKIN and NAILS</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479527" y="908685"/>
            <a:ext cx="3055670" cy="3759042"/>
          </a:xfrm>
        </p:spPr>
        <p:txBody>
          <a:bodyPr/>
          <a:lstStyle/>
          <a:p>
            <a:pPr marL="0" indent="0">
              <a:buNone/>
            </a:pPr>
            <a:r>
              <a:rPr lang="en-US" dirty="0"/>
              <a:t>Infection clues: </a:t>
            </a:r>
          </a:p>
          <a:p>
            <a:r>
              <a:rPr lang="en-US" dirty="0"/>
              <a:t>Scarlatiniform rash</a:t>
            </a:r>
          </a:p>
          <a:p>
            <a:r>
              <a:rPr lang="en-US" dirty="0"/>
              <a:t>Splinter hemorrhages</a:t>
            </a:r>
          </a:p>
          <a:p>
            <a:r>
              <a:rPr lang="en-US" dirty="0"/>
              <a:t>Impetigo</a:t>
            </a:r>
          </a:p>
          <a:p>
            <a:r>
              <a:rPr lang="en-US" dirty="0"/>
              <a:t>Paronychia</a:t>
            </a:r>
          </a:p>
          <a:p>
            <a:r>
              <a:rPr lang="en-US" dirty="0"/>
              <a:t>Digital peeling</a:t>
            </a:r>
          </a:p>
          <a:p>
            <a:r>
              <a:rPr lang="en-US" dirty="0"/>
              <a:t>Erythema Marginatum (ARF)</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14</a:t>
            </a:fld>
            <a:endParaRPr lang="en-US" dirty="0"/>
          </a:p>
        </p:txBody>
      </p:sp>
      <p:pic>
        <p:nvPicPr>
          <p:cNvPr id="8194" name="Picture 2" descr="Peeling toes after scarlet fever">
            <a:extLst>
              <a:ext uri="{FF2B5EF4-FFF2-40B4-BE49-F238E27FC236}">
                <a16:creationId xmlns:a16="http://schemas.microsoft.com/office/drawing/2014/main" id="{8949623F-F3B5-AE49-BB21-BDD87F74C3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983"/>
          <a:stretch/>
        </p:blipFill>
        <p:spPr bwMode="auto">
          <a:xfrm>
            <a:off x="3300888" y="1400895"/>
            <a:ext cx="1285400" cy="12200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petigo">
            <a:extLst>
              <a:ext uri="{FF2B5EF4-FFF2-40B4-BE49-F238E27FC236}">
                <a16:creationId xmlns:a16="http://schemas.microsoft.com/office/drawing/2014/main" id="{BC127641-B049-1749-AE66-A2E0C26A8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8900" y="985400"/>
            <a:ext cx="1295263" cy="10413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carlet fever">
            <a:extLst>
              <a:ext uri="{FF2B5EF4-FFF2-40B4-BE49-F238E27FC236}">
                <a16:creationId xmlns:a16="http://schemas.microsoft.com/office/drawing/2014/main" id="{D0647180-4253-C44C-B335-EEE1A588D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637" y="187479"/>
            <a:ext cx="1542082" cy="115656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Erythema marginatum">
            <a:extLst>
              <a:ext uri="{FF2B5EF4-FFF2-40B4-BE49-F238E27FC236}">
                <a16:creationId xmlns:a16="http://schemas.microsoft.com/office/drawing/2014/main" id="{863CD981-B900-D44A-B9AF-40CC9FA655D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3297774" y="3576305"/>
            <a:ext cx="1756026" cy="131701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Splinter haemorrhages">
            <a:extLst>
              <a:ext uri="{FF2B5EF4-FFF2-40B4-BE49-F238E27FC236}">
                <a16:creationId xmlns:a16="http://schemas.microsoft.com/office/drawing/2014/main" id="{1E46B772-163B-2342-AE78-74375925F6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777" r="10819"/>
          <a:stretch/>
        </p:blipFill>
        <p:spPr bwMode="auto">
          <a:xfrm>
            <a:off x="5040400" y="2367505"/>
            <a:ext cx="1593763" cy="12200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5C9DAC-7CB9-9C4A-8083-CCB4836314E5}"/>
              </a:ext>
            </a:extLst>
          </p:cNvPr>
          <p:cNvSpPr txBox="1"/>
          <p:nvPr/>
        </p:nvSpPr>
        <p:spPr>
          <a:xfrm>
            <a:off x="5066818" y="4090622"/>
            <a:ext cx="1331968" cy="646331"/>
          </a:xfrm>
          <a:prstGeom prst="rect">
            <a:avLst/>
          </a:prstGeom>
          <a:noFill/>
        </p:spPr>
        <p:txBody>
          <a:bodyPr wrap="none" rtlCol="0">
            <a:spAutoFit/>
          </a:bodyPr>
          <a:lstStyle/>
          <a:p>
            <a:r>
              <a:rPr lang="en-US" dirty="0">
                <a:solidFill>
                  <a:srgbClr val="C00000"/>
                </a:solidFill>
              </a:rPr>
              <a:t>Erythema </a:t>
            </a:r>
          </a:p>
          <a:p>
            <a:r>
              <a:rPr lang="en-US" dirty="0">
                <a:solidFill>
                  <a:srgbClr val="C00000"/>
                </a:solidFill>
              </a:rPr>
              <a:t>marginatum</a:t>
            </a:r>
          </a:p>
        </p:txBody>
      </p:sp>
      <p:sp>
        <p:nvSpPr>
          <p:cNvPr id="12" name="TextBox 11">
            <a:extLst>
              <a:ext uri="{FF2B5EF4-FFF2-40B4-BE49-F238E27FC236}">
                <a16:creationId xmlns:a16="http://schemas.microsoft.com/office/drawing/2014/main" id="{30E76D1C-4D77-8D48-8942-C5146A5613C3}"/>
              </a:ext>
            </a:extLst>
          </p:cNvPr>
          <p:cNvSpPr txBox="1"/>
          <p:nvPr/>
        </p:nvSpPr>
        <p:spPr>
          <a:xfrm>
            <a:off x="3680847" y="3005408"/>
            <a:ext cx="1440010" cy="369332"/>
          </a:xfrm>
          <a:prstGeom prst="rect">
            <a:avLst/>
          </a:prstGeom>
          <a:noFill/>
        </p:spPr>
        <p:txBody>
          <a:bodyPr wrap="none" rtlCol="0">
            <a:spAutoFit/>
          </a:bodyPr>
          <a:lstStyle/>
          <a:p>
            <a:r>
              <a:rPr lang="en-US" dirty="0">
                <a:solidFill>
                  <a:srgbClr val="C00000"/>
                </a:solidFill>
              </a:rPr>
              <a:t>Splinter hem.</a:t>
            </a:r>
          </a:p>
        </p:txBody>
      </p:sp>
      <p:sp>
        <p:nvSpPr>
          <p:cNvPr id="13" name="TextBox 12">
            <a:extLst>
              <a:ext uri="{FF2B5EF4-FFF2-40B4-BE49-F238E27FC236}">
                <a16:creationId xmlns:a16="http://schemas.microsoft.com/office/drawing/2014/main" id="{8FCE9625-D838-A345-90E2-B6D54247FF7F}"/>
              </a:ext>
            </a:extLst>
          </p:cNvPr>
          <p:cNvSpPr txBox="1"/>
          <p:nvPr/>
        </p:nvSpPr>
        <p:spPr>
          <a:xfrm>
            <a:off x="4546521" y="2034448"/>
            <a:ext cx="1320746" cy="369332"/>
          </a:xfrm>
          <a:prstGeom prst="rect">
            <a:avLst/>
          </a:prstGeom>
          <a:noFill/>
        </p:spPr>
        <p:txBody>
          <a:bodyPr wrap="none" rtlCol="0">
            <a:spAutoFit/>
          </a:bodyPr>
          <a:lstStyle/>
          <a:p>
            <a:r>
              <a:rPr lang="en-US" dirty="0">
                <a:solidFill>
                  <a:srgbClr val="C00000"/>
                </a:solidFill>
              </a:rPr>
              <a:t>Peeling toes</a:t>
            </a:r>
          </a:p>
        </p:txBody>
      </p:sp>
      <p:sp>
        <p:nvSpPr>
          <p:cNvPr id="14" name="TextBox 13">
            <a:extLst>
              <a:ext uri="{FF2B5EF4-FFF2-40B4-BE49-F238E27FC236}">
                <a16:creationId xmlns:a16="http://schemas.microsoft.com/office/drawing/2014/main" id="{9893224F-EE8E-3A44-A271-DE672AE8D359}"/>
              </a:ext>
            </a:extLst>
          </p:cNvPr>
          <p:cNvSpPr txBox="1"/>
          <p:nvPr/>
        </p:nvSpPr>
        <p:spPr>
          <a:xfrm>
            <a:off x="5658525" y="693460"/>
            <a:ext cx="1021818" cy="369332"/>
          </a:xfrm>
          <a:prstGeom prst="rect">
            <a:avLst/>
          </a:prstGeom>
          <a:noFill/>
        </p:spPr>
        <p:txBody>
          <a:bodyPr wrap="none" rtlCol="0">
            <a:spAutoFit/>
          </a:bodyPr>
          <a:lstStyle/>
          <a:p>
            <a:r>
              <a:rPr lang="en-US" dirty="0">
                <a:solidFill>
                  <a:srgbClr val="C00000"/>
                </a:solidFill>
              </a:rPr>
              <a:t>Impetigo</a:t>
            </a:r>
          </a:p>
        </p:txBody>
      </p:sp>
      <p:sp>
        <p:nvSpPr>
          <p:cNvPr id="15" name="TextBox 14">
            <a:extLst>
              <a:ext uri="{FF2B5EF4-FFF2-40B4-BE49-F238E27FC236}">
                <a16:creationId xmlns:a16="http://schemas.microsoft.com/office/drawing/2014/main" id="{9ABB3DA8-34A5-8D4F-BE7C-1608A6B3549D}"/>
              </a:ext>
            </a:extLst>
          </p:cNvPr>
          <p:cNvSpPr txBox="1"/>
          <p:nvPr/>
        </p:nvSpPr>
        <p:spPr>
          <a:xfrm>
            <a:off x="4845449" y="238918"/>
            <a:ext cx="1495025" cy="369332"/>
          </a:xfrm>
          <a:prstGeom prst="rect">
            <a:avLst/>
          </a:prstGeom>
          <a:noFill/>
        </p:spPr>
        <p:txBody>
          <a:bodyPr wrap="none" rtlCol="0">
            <a:spAutoFit/>
          </a:bodyPr>
          <a:lstStyle/>
          <a:p>
            <a:r>
              <a:rPr lang="en-US" dirty="0">
                <a:solidFill>
                  <a:srgbClr val="C00000"/>
                </a:solidFill>
              </a:rPr>
              <a:t>Scarlatiniform</a:t>
            </a:r>
          </a:p>
        </p:txBody>
      </p:sp>
    </p:spTree>
    <p:extLst>
      <p:ext uri="{BB962C8B-B14F-4D97-AF65-F5344CB8AC3E}">
        <p14:creationId xmlns:p14="http://schemas.microsoft.com/office/powerpoint/2010/main" val="24276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SKIN and NAILS</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p:txBody>
          <a:bodyPr>
            <a:normAutofit fontScale="92500" lnSpcReduction="10000"/>
          </a:bodyPr>
          <a:lstStyle/>
          <a:p>
            <a:pPr marL="0" indent="0">
              <a:buNone/>
            </a:pPr>
            <a:r>
              <a:rPr lang="en-US" dirty="0"/>
              <a:t>Inflammatory clues:</a:t>
            </a:r>
          </a:p>
          <a:p>
            <a:r>
              <a:rPr lang="en-US" dirty="0" err="1"/>
              <a:t>Dermatographism</a:t>
            </a:r>
            <a:endParaRPr lang="en-US" dirty="0"/>
          </a:p>
          <a:p>
            <a:r>
              <a:rPr lang="en-US" dirty="0"/>
              <a:t>Inflamed nailfolds</a:t>
            </a:r>
          </a:p>
          <a:p>
            <a:pPr lvl="1"/>
            <a:r>
              <a:rPr lang="en-US" dirty="0"/>
              <a:t>Arthritis, SLE </a:t>
            </a:r>
          </a:p>
          <a:p>
            <a:r>
              <a:rPr lang="en-US" dirty="0"/>
              <a:t>Erythema nodosum</a:t>
            </a:r>
          </a:p>
          <a:p>
            <a:pPr lvl="1"/>
            <a:r>
              <a:rPr lang="en-US" dirty="0"/>
              <a:t>infections, </a:t>
            </a:r>
            <a:r>
              <a:rPr lang="en-US" dirty="0" err="1"/>
              <a:t>Behçet’s</a:t>
            </a:r>
            <a:r>
              <a:rPr lang="en-US" dirty="0"/>
              <a:t>, IBD</a:t>
            </a:r>
          </a:p>
          <a:p>
            <a:r>
              <a:rPr lang="en-US" dirty="0"/>
              <a:t>Subcutaneous nodules</a:t>
            </a:r>
          </a:p>
          <a:p>
            <a:pPr lvl="1"/>
            <a:r>
              <a:rPr lang="en-US" dirty="0"/>
              <a:t>ARF</a:t>
            </a:r>
          </a:p>
          <a:p>
            <a:r>
              <a:rPr lang="en-US" dirty="0"/>
              <a:t>Pathergy </a:t>
            </a:r>
          </a:p>
          <a:p>
            <a:pPr lvl="1"/>
            <a:r>
              <a:rPr lang="en-US" dirty="0" err="1"/>
              <a:t>Behçet’s</a:t>
            </a:r>
            <a:r>
              <a:rPr lang="en-US" dirty="0"/>
              <a:t>, IBD</a:t>
            </a:r>
          </a:p>
          <a:p>
            <a:r>
              <a:rPr lang="en-US" dirty="0" err="1"/>
              <a:t>Pseudofolliculitis</a:t>
            </a:r>
            <a:endParaRPr lang="en-US" dirty="0"/>
          </a:p>
          <a:p>
            <a:pPr lvl="1"/>
            <a:r>
              <a:rPr lang="en-US" dirty="0" err="1"/>
              <a:t>Behçet’s</a:t>
            </a:r>
            <a:r>
              <a:rPr lang="en-US" dirty="0"/>
              <a:t> </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15</a:t>
            </a:fld>
            <a:endParaRPr lang="en-US" dirty="0"/>
          </a:p>
        </p:txBody>
      </p:sp>
      <p:pic>
        <p:nvPicPr>
          <p:cNvPr id="10" name="Picture 2" descr="mage result for periungual erythema">
            <a:extLst>
              <a:ext uri="{FF2B5EF4-FFF2-40B4-BE49-F238E27FC236}">
                <a16:creationId xmlns:a16="http://schemas.microsoft.com/office/drawing/2014/main" id="{BEF90A5F-A7D2-8343-BF81-F74B87B7B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559" y="511175"/>
            <a:ext cx="1602836" cy="12733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rythema nodosum">
            <a:extLst>
              <a:ext uri="{FF2B5EF4-FFF2-40B4-BE49-F238E27FC236}">
                <a16:creationId xmlns:a16="http://schemas.microsoft.com/office/drawing/2014/main" id="{C7E847F2-B6BC-3546-8B54-13B3B6C46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101" y="1872085"/>
            <a:ext cx="1289508" cy="171934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A661A94-3DC8-E946-98EE-97A2C48DD3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3660101" y="3679018"/>
            <a:ext cx="1817177" cy="13628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1D3878-F50E-E345-B8F8-5C9F7A515E85}"/>
              </a:ext>
            </a:extLst>
          </p:cNvPr>
          <p:cNvPicPr>
            <a:picLocks noChangeAspect="1"/>
          </p:cNvPicPr>
          <p:nvPr/>
        </p:nvPicPr>
        <p:blipFill>
          <a:blip r:embed="rId7"/>
          <a:stretch>
            <a:fillRect/>
          </a:stretch>
        </p:blipFill>
        <p:spPr>
          <a:xfrm>
            <a:off x="5220614" y="2130824"/>
            <a:ext cx="1413549" cy="1222529"/>
          </a:xfrm>
          <a:prstGeom prst="rect">
            <a:avLst/>
          </a:prstGeom>
        </p:spPr>
      </p:pic>
    </p:spTree>
    <p:extLst>
      <p:ext uri="{BB962C8B-B14F-4D97-AF65-F5344CB8AC3E}">
        <p14:creationId xmlns:p14="http://schemas.microsoft.com/office/powerpoint/2010/main" val="1873574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a:xfrm>
            <a:off x="576115" y="359543"/>
            <a:ext cx="5780897" cy="488024"/>
          </a:xfrm>
        </p:spPr>
        <p:txBody>
          <a:bodyPr>
            <a:noAutofit/>
          </a:bodyPr>
          <a:lstStyle/>
          <a:p>
            <a:r>
              <a:rPr lang="en-US" sz="3200" dirty="0">
                <a:solidFill>
                  <a:schemeClr val="tx1"/>
                </a:solidFill>
              </a:rPr>
              <a:t>SKIN and NAILS</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400648" y="912174"/>
            <a:ext cx="2840831" cy="3759042"/>
          </a:xfrm>
        </p:spPr>
        <p:txBody>
          <a:bodyPr/>
          <a:lstStyle/>
          <a:p>
            <a:pPr marL="0" indent="0">
              <a:buNone/>
            </a:pPr>
            <a:r>
              <a:rPr lang="en-US" sz="2400" dirty="0"/>
              <a:t>Psoriasis </a:t>
            </a:r>
          </a:p>
          <a:p>
            <a:pPr lvl="1"/>
            <a:r>
              <a:rPr lang="en-US" dirty="0"/>
              <a:t>Nail pitting</a:t>
            </a:r>
          </a:p>
          <a:p>
            <a:pPr lvl="1"/>
            <a:r>
              <a:rPr lang="en-US" dirty="0"/>
              <a:t>Onycholysis</a:t>
            </a:r>
          </a:p>
          <a:p>
            <a:pPr lvl="1"/>
            <a:r>
              <a:rPr lang="en-US" dirty="0"/>
              <a:t>Plaques w scale</a:t>
            </a:r>
          </a:p>
          <a:p>
            <a:pPr lvl="1"/>
            <a:r>
              <a:rPr lang="en-US" dirty="0" err="1"/>
              <a:t>Fissural</a:t>
            </a:r>
            <a:r>
              <a:rPr lang="en-US" dirty="0"/>
              <a:t> erythema</a:t>
            </a:r>
          </a:p>
          <a:p>
            <a:pPr lvl="1"/>
            <a:r>
              <a:rPr lang="en-US" dirty="0"/>
              <a:t>Erythrodermic type</a:t>
            </a:r>
          </a:p>
          <a:p>
            <a:pPr lvl="1"/>
            <a:r>
              <a:rPr lang="en-US" dirty="0" err="1"/>
              <a:t>Palmopustular</a:t>
            </a:r>
            <a:endParaRPr lang="en-US" dirty="0"/>
          </a:p>
          <a:p>
            <a:pPr lvl="2"/>
            <a:endParaRPr lang="en-US" dirty="0"/>
          </a:p>
          <a:p>
            <a:pPr marL="0" indent="0">
              <a:buNone/>
            </a:pPr>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16</a:t>
            </a:fld>
            <a:endParaRPr lang="en-US" dirty="0"/>
          </a:p>
        </p:txBody>
      </p:sp>
      <p:pic>
        <p:nvPicPr>
          <p:cNvPr id="3074" name="Picture 2" descr="Facial psoriasis">
            <a:extLst>
              <a:ext uri="{FF2B5EF4-FFF2-40B4-BE49-F238E27FC236}">
                <a16:creationId xmlns:a16="http://schemas.microsoft.com/office/drawing/2014/main" id="{9BA2ECCB-A563-F547-925B-B8EB2D1826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5112790" y="1768357"/>
            <a:ext cx="1649907" cy="12374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nital psoriasis">
            <a:extLst>
              <a:ext uri="{FF2B5EF4-FFF2-40B4-BE49-F238E27FC236}">
                <a16:creationId xmlns:a16="http://schemas.microsoft.com/office/drawing/2014/main" id="{2D0BCC1F-7E4F-274F-864D-65F0A8D69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567" y="1786679"/>
            <a:ext cx="1649908" cy="12374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il psoriasis">
            <a:extLst>
              <a:ext uri="{FF2B5EF4-FFF2-40B4-BE49-F238E27FC236}">
                <a16:creationId xmlns:a16="http://schemas.microsoft.com/office/drawing/2014/main" id="{A30054A4-35AA-4E42-BE78-B82FEC03FD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494"/>
          <a:stretch/>
        </p:blipFill>
        <p:spPr bwMode="auto">
          <a:xfrm>
            <a:off x="3631122" y="225780"/>
            <a:ext cx="1655771" cy="14613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rythrodermic psoriasis">
            <a:extLst>
              <a:ext uri="{FF2B5EF4-FFF2-40B4-BE49-F238E27FC236}">
                <a16:creationId xmlns:a16="http://schemas.microsoft.com/office/drawing/2014/main" id="{82374735-7149-8D44-A889-A95EEDC418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567" y="3105684"/>
            <a:ext cx="1512293" cy="20163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lmoplantar psoriasis">
            <a:extLst>
              <a:ext uri="{FF2B5EF4-FFF2-40B4-BE49-F238E27FC236}">
                <a16:creationId xmlns:a16="http://schemas.microsoft.com/office/drawing/2014/main" id="{27B943FA-43E4-7345-A2A4-3F52F0F93E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175000"/>
                    </a14:imgEffect>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4923345" y="3273083"/>
            <a:ext cx="1859525" cy="13946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0DFE07-A2B9-8F4E-AE0A-BD52CDD17512}"/>
              </a:ext>
            </a:extLst>
          </p:cNvPr>
          <p:cNvSpPr txBox="1"/>
          <p:nvPr/>
        </p:nvSpPr>
        <p:spPr>
          <a:xfrm>
            <a:off x="5250947" y="260006"/>
            <a:ext cx="237566" cy="369332"/>
          </a:xfrm>
          <a:prstGeom prst="rect">
            <a:avLst/>
          </a:prstGeom>
          <a:noFill/>
        </p:spPr>
        <p:txBody>
          <a:bodyPr wrap="none" rtlCol="0">
            <a:spAutoFit/>
          </a:bodyPr>
          <a:lstStyle/>
          <a:p>
            <a:r>
              <a:rPr lang="en-US" dirty="0">
                <a:solidFill>
                  <a:srgbClr val="C00000"/>
                </a:solidFill>
              </a:rPr>
              <a:t> </a:t>
            </a:r>
          </a:p>
        </p:txBody>
      </p:sp>
    </p:spTree>
    <p:extLst>
      <p:ext uri="{BB962C8B-B14F-4D97-AF65-F5344CB8AC3E}">
        <p14:creationId xmlns:p14="http://schemas.microsoft.com/office/powerpoint/2010/main" val="287918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SKIN and NAILS</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p:txBody>
          <a:bodyPr>
            <a:normAutofit lnSpcReduction="10000"/>
          </a:bodyPr>
          <a:lstStyle/>
          <a:p>
            <a:pPr marL="0" indent="0">
              <a:buNone/>
            </a:pPr>
            <a:r>
              <a:rPr lang="en-US" dirty="0"/>
              <a:t>Lupus specific</a:t>
            </a:r>
          </a:p>
          <a:p>
            <a:r>
              <a:rPr lang="en-US" dirty="0"/>
              <a:t>Malar rash</a:t>
            </a:r>
          </a:p>
          <a:p>
            <a:pPr marL="0" indent="0">
              <a:buNone/>
            </a:pPr>
            <a:endParaRPr lang="en-US" dirty="0"/>
          </a:p>
          <a:p>
            <a:pPr marL="0" indent="0">
              <a:buNone/>
            </a:pPr>
            <a:r>
              <a:rPr lang="en-US" dirty="0"/>
              <a:t>Nonspecific</a:t>
            </a:r>
          </a:p>
          <a:p>
            <a:r>
              <a:rPr lang="en-US" dirty="0"/>
              <a:t>Photosensitivity</a:t>
            </a:r>
          </a:p>
          <a:p>
            <a:r>
              <a:rPr lang="en-US" dirty="0"/>
              <a:t>Livedo reticularis</a:t>
            </a:r>
          </a:p>
          <a:p>
            <a:r>
              <a:rPr lang="en-US" dirty="0"/>
              <a:t>Non-scarring alopecia</a:t>
            </a:r>
          </a:p>
          <a:p>
            <a:r>
              <a:rPr lang="en-US" dirty="0"/>
              <a:t>Nailfold abnormalities</a:t>
            </a:r>
          </a:p>
          <a:p>
            <a:endParaRPr lang="en-US" dirty="0"/>
          </a:p>
          <a:p>
            <a:pPr marL="0" indent="0">
              <a:buNone/>
            </a:pPr>
            <a:r>
              <a:rPr lang="en-US" dirty="0"/>
              <a:t> </a:t>
            </a:r>
          </a:p>
          <a:p>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17</a:t>
            </a:fld>
            <a:endParaRPr lang="en-US" dirty="0"/>
          </a:p>
        </p:txBody>
      </p:sp>
      <p:pic>
        <p:nvPicPr>
          <p:cNvPr id="2050" name="Picture 2" descr="Systemic lupus erythematosus">
            <a:extLst>
              <a:ext uri="{FF2B5EF4-FFF2-40B4-BE49-F238E27FC236}">
                <a16:creationId xmlns:a16="http://schemas.microsoft.com/office/drawing/2014/main" id="{A7123E08-B1C4-3841-A6C6-D51CCCCF0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950" y="2045784"/>
            <a:ext cx="1355458" cy="12733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ystemic lupus erythematosus">
            <a:extLst>
              <a:ext uri="{FF2B5EF4-FFF2-40B4-BE49-F238E27FC236}">
                <a16:creationId xmlns:a16="http://schemas.microsoft.com/office/drawing/2014/main" id="{BCF562C9-3F2A-7845-B6FC-F3CB78363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141" y="535110"/>
            <a:ext cx="1552441" cy="11643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taneous lupus erythematosus ">
            <a:extLst>
              <a:ext uri="{FF2B5EF4-FFF2-40B4-BE49-F238E27FC236}">
                <a16:creationId xmlns:a16="http://schemas.microsoft.com/office/drawing/2014/main" id="{908F0E4A-5B5E-3248-B621-4D64EE7CD4F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rcRect l="4117" t="31727" r="16331"/>
          <a:stretch/>
        </p:blipFill>
        <p:spPr bwMode="auto">
          <a:xfrm>
            <a:off x="4704623" y="3425760"/>
            <a:ext cx="1929540" cy="12419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206580-5F91-204F-8A23-5CC5124FE1CB}"/>
              </a:ext>
            </a:extLst>
          </p:cNvPr>
          <p:cNvSpPr txBox="1"/>
          <p:nvPr/>
        </p:nvSpPr>
        <p:spPr>
          <a:xfrm>
            <a:off x="5151309" y="603555"/>
            <a:ext cx="736099" cy="369332"/>
          </a:xfrm>
          <a:prstGeom prst="rect">
            <a:avLst/>
          </a:prstGeom>
          <a:noFill/>
        </p:spPr>
        <p:txBody>
          <a:bodyPr wrap="none" rtlCol="0">
            <a:spAutoFit/>
          </a:bodyPr>
          <a:lstStyle/>
          <a:p>
            <a:r>
              <a:rPr lang="en-US" dirty="0">
                <a:solidFill>
                  <a:srgbClr val="C00000"/>
                </a:solidFill>
              </a:rPr>
              <a:t>Malar</a:t>
            </a:r>
          </a:p>
        </p:txBody>
      </p:sp>
      <p:sp>
        <p:nvSpPr>
          <p:cNvPr id="13" name="TextBox 12">
            <a:extLst>
              <a:ext uri="{FF2B5EF4-FFF2-40B4-BE49-F238E27FC236}">
                <a16:creationId xmlns:a16="http://schemas.microsoft.com/office/drawing/2014/main" id="{A52F99C8-56D7-9740-88A5-3AE58F11728E}"/>
              </a:ext>
            </a:extLst>
          </p:cNvPr>
          <p:cNvSpPr txBox="1"/>
          <p:nvPr/>
        </p:nvSpPr>
        <p:spPr>
          <a:xfrm>
            <a:off x="4747060" y="2139144"/>
            <a:ext cx="849271" cy="369332"/>
          </a:xfrm>
          <a:prstGeom prst="rect">
            <a:avLst/>
          </a:prstGeom>
          <a:noFill/>
        </p:spPr>
        <p:txBody>
          <a:bodyPr wrap="none" rtlCol="0">
            <a:spAutoFit/>
          </a:bodyPr>
          <a:lstStyle/>
          <a:p>
            <a:r>
              <a:rPr lang="en-US" dirty="0">
                <a:solidFill>
                  <a:srgbClr val="C00000"/>
                </a:solidFill>
              </a:rPr>
              <a:t>Livedo </a:t>
            </a:r>
          </a:p>
        </p:txBody>
      </p:sp>
      <p:sp>
        <p:nvSpPr>
          <p:cNvPr id="14" name="TextBox 13">
            <a:extLst>
              <a:ext uri="{FF2B5EF4-FFF2-40B4-BE49-F238E27FC236}">
                <a16:creationId xmlns:a16="http://schemas.microsoft.com/office/drawing/2014/main" id="{B170128F-1EF8-C346-87CE-CB3CB15D3AD4}"/>
              </a:ext>
            </a:extLst>
          </p:cNvPr>
          <p:cNvSpPr txBox="1"/>
          <p:nvPr/>
        </p:nvSpPr>
        <p:spPr>
          <a:xfrm>
            <a:off x="3423192" y="3911649"/>
            <a:ext cx="1396216" cy="646331"/>
          </a:xfrm>
          <a:prstGeom prst="rect">
            <a:avLst/>
          </a:prstGeom>
          <a:noFill/>
        </p:spPr>
        <p:txBody>
          <a:bodyPr wrap="none" rtlCol="0">
            <a:spAutoFit/>
          </a:bodyPr>
          <a:lstStyle/>
          <a:p>
            <a:r>
              <a:rPr lang="en-US" dirty="0">
                <a:solidFill>
                  <a:srgbClr val="C00000"/>
                </a:solidFill>
              </a:rPr>
              <a:t>Nailfold </a:t>
            </a:r>
          </a:p>
          <a:p>
            <a:r>
              <a:rPr lang="en-US" dirty="0">
                <a:solidFill>
                  <a:srgbClr val="C00000"/>
                </a:solidFill>
              </a:rPr>
              <a:t>hemorrhage </a:t>
            </a:r>
          </a:p>
        </p:txBody>
      </p:sp>
    </p:spTree>
    <p:extLst>
      <p:ext uri="{BB962C8B-B14F-4D97-AF65-F5344CB8AC3E}">
        <p14:creationId xmlns:p14="http://schemas.microsoft.com/office/powerpoint/2010/main" val="2715184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3054-C3C9-4940-B70A-8D0D90B4048E}"/>
              </a:ext>
            </a:extLst>
          </p:cNvPr>
          <p:cNvSpPr>
            <a:spLocks noGrp="1"/>
          </p:cNvSpPr>
          <p:nvPr>
            <p:ph type="title"/>
          </p:nvPr>
        </p:nvSpPr>
        <p:spPr>
          <a:xfrm>
            <a:off x="360071" y="351653"/>
            <a:ext cx="5780897" cy="488024"/>
          </a:xfrm>
        </p:spPr>
        <p:txBody>
          <a:bodyPr>
            <a:normAutofit/>
          </a:bodyPr>
          <a:lstStyle/>
          <a:p>
            <a:r>
              <a:rPr lang="en-US" sz="2400" b="1" dirty="0">
                <a:solidFill>
                  <a:schemeClr val="tx1"/>
                </a:solidFill>
              </a:rPr>
              <a:t>Systemic Lupus </a:t>
            </a:r>
            <a:r>
              <a:rPr lang="en-US" sz="2400" b="1" dirty="0" err="1">
                <a:solidFill>
                  <a:schemeClr val="tx1"/>
                </a:solidFill>
              </a:rPr>
              <a:t>Erythematosis</a:t>
            </a:r>
            <a:endParaRPr lang="en-US" sz="2400" b="1" dirty="0"/>
          </a:p>
        </p:txBody>
      </p:sp>
      <p:sp>
        <p:nvSpPr>
          <p:cNvPr id="4" name="Content Placeholder 3">
            <a:extLst>
              <a:ext uri="{FF2B5EF4-FFF2-40B4-BE49-F238E27FC236}">
                <a16:creationId xmlns:a16="http://schemas.microsoft.com/office/drawing/2014/main" id="{00FA8ACD-FAF7-7D48-9163-30EA1102176C}"/>
              </a:ext>
            </a:extLst>
          </p:cNvPr>
          <p:cNvSpPr>
            <a:spLocks noGrp="1"/>
          </p:cNvSpPr>
          <p:nvPr>
            <p:ph sz="quarter" idx="11"/>
          </p:nvPr>
        </p:nvSpPr>
        <p:spPr>
          <a:xfrm>
            <a:off x="3150410" y="908685"/>
            <a:ext cx="3263729" cy="3958039"/>
          </a:xfrm>
        </p:spPr>
        <p:txBody>
          <a:bodyPr>
            <a:normAutofit fontScale="92500" lnSpcReduction="10000"/>
          </a:bodyPr>
          <a:lstStyle/>
          <a:p>
            <a:r>
              <a:rPr lang="en-US" dirty="0"/>
              <a:t>Criteria: EULAR/ACR, SLICC </a:t>
            </a:r>
          </a:p>
          <a:p>
            <a:r>
              <a:rPr lang="en-US" dirty="0"/>
              <a:t>Score components:</a:t>
            </a:r>
          </a:p>
          <a:p>
            <a:pPr lvl="1"/>
            <a:r>
              <a:rPr lang="en-US" dirty="0"/>
              <a:t>Mucocutaneous lesions</a:t>
            </a:r>
          </a:p>
          <a:p>
            <a:pPr lvl="1"/>
            <a:r>
              <a:rPr lang="en-US" dirty="0"/>
              <a:t>Serositis</a:t>
            </a:r>
          </a:p>
          <a:p>
            <a:pPr lvl="2"/>
            <a:r>
              <a:rPr lang="en-US" dirty="0"/>
              <a:t>heart, lung</a:t>
            </a:r>
          </a:p>
          <a:p>
            <a:pPr lvl="1"/>
            <a:r>
              <a:rPr lang="en-US" dirty="0"/>
              <a:t>Synovitis </a:t>
            </a:r>
          </a:p>
          <a:p>
            <a:pPr lvl="1"/>
            <a:r>
              <a:rPr lang="en-US" dirty="0"/>
              <a:t>Neurologic*</a:t>
            </a:r>
          </a:p>
          <a:p>
            <a:pPr lvl="2"/>
            <a:r>
              <a:rPr lang="en-US" dirty="0"/>
              <a:t>Seizure, Psychosis</a:t>
            </a:r>
          </a:p>
          <a:p>
            <a:pPr lvl="1"/>
            <a:r>
              <a:rPr lang="en-US" dirty="0"/>
              <a:t>Renal </a:t>
            </a:r>
          </a:p>
          <a:p>
            <a:pPr lvl="2"/>
            <a:r>
              <a:rPr lang="en-US" dirty="0"/>
              <a:t>Hematuria, proteinuria</a:t>
            </a:r>
          </a:p>
          <a:p>
            <a:pPr lvl="1"/>
            <a:r>
              <a:rPr lang="en-US" dirty="0"/>
              <a:t>Labs:</a:t>
            </a:r>
          </a:p>
          <a:p>
            <a:pPr lvl="2"/>
            <a:r>
              <a:rPr lang="en-US" dirty="0"/>
              <a:t>Anemia, thrombocytopenia, leukopenia</a:t>
            </a:r>
          </a:p>
          <a:p>
            <a:pPr lvl="2"/>
            <a:r>
              <a:rPr lang="en-US" dirty="0"/>
              <a:t>Low C3, C4</a:t>
            </a:r>
          </a:p>
          <a:p>
            <a:pPr lvl="2"/>
            <a:r>
              <a:rPr lang="en-US" dirty="0"/>
              <a:t>ANA, phospholipids, dsDNA</a:t>
            </a:r>
          </a:p>
        </p:txBody>
      </p:sp>
      <p:sp>
        <p:nvSpPr>
          <p:cNvPr id="5" name="Footer Placeholder 4">
            <a:extLst>
              <a:ext uri="{FF2B5EF4-FFF2-40B4-BE49-F238E27FC236}">
                <a16:creationId xmlns:a16="http://schemas.microsoft.com/office/drawing/2014/main" id="{7547D40A-CBC9-7C42-9865-514798E9639B}"/>
              </a:ext>
            </a:extLst>
          </p:cNvPr>
          <p:cNvSpPr>
            <a:spLocks noGrp="1"/>
          </p:cNvSpPr>
          <p:nvPr>
            <p:ph type="ftr" sz="quarter" idx="12"/>
          </p:nvPr>
        </p:nvSpPr>
        <p:spPr/>
        <p:txBody>
          <a:bodyPr/>
          <a:lstStyle/>
          <a:p>
            <a:fld id="{045E4EB1-3104-B941-8E94-160F58AB41E6}" type="slidenum">
              <a:rPr lang="en-US" smtClean="0"/>
              <a:pPr/>
              <a:t>18</a:t>
            </a:fld>
            <a:endParaRPr lang="en-US" dirty="0"/>
          </a:p>
        </p:txBody>
      </p:sp>
      <p:sp>
        <p:nvSpPr>
          <p:cNvPr id="6" name="Rectangle 5">
            <a:extLst>
              <a:ext uri="{FF2B5EF4-FFF2-40B4-BE49-F238E27FC236}">
                <a16:creationId xmlns:a16="http://schemas.microsoft.com/office/drawing/2014/main" id="{A8078C8C-A603-C141-92C2-CD32BA8005DF}"/>
              </a:ext>
            </a:extLst>
          </p:cNvPr>
          <p:cNvSpPr/>
          <p:nvPr/>
        </p:nvSpPr>
        <p:spPr>
          <a:xfrm>
            <a:off x="3657600" y="908685"/>
            <a:ext cx="2756539" cy="1015663"/>
          </a:xfrm>
          <a:prstGeom prst="rect">
            <a:avLst/>
          </a:prstGeom>
        </p:spPr>
        <p:txBody>
          <a:bodyPr wrap="square">
            <a:spAutoFit/>
          </a:bodyPr>
          <a:lstStyle/>
          <a:p>
            <a:pPr marL="127694" lvl="2">
              <a:defRPr/>
            </a:pPr>
            <a:endParaRPr lang="en-US" sz="1200" dirty="0"/>
          </a:p>
          <a:p>
            <a:pPr marL="413444" lvl="2" indent="-285750">
              <a:buFontTx/>
              <a:buChar char="-"/>
              <a:defRPr/>
            </a:pPr>
            <a:endParaRPr lang="en-US" sz="1200" dirty="0"/>
          </a:p>
          <a:p>
            <a:pPr marL="413444" lvl="2" indent="-285750">
              <a:buFontTx/>
              <a:buChar char="-"/>
              <a:defRPr/>
            </a:pPr>
            <a:endParaRPr lang="en-US" sz="1200" dirty="0"/>
          </a:p>
          <a:p>
            <a:pPr marL="413444" lvl="2" indent="-285750">
              <a:buFontTx/>
              <a:buChar char="-"/>
              <a:defRPr/>
            </a:pPr>
            <a:endParaRPr lang="en-US" sz="1200" dirty="0"/>
          </a:p>
          <a:p>
            <a:pPr marL="413444" lvl="2" indent="-285750">
              <a:buFontTx/>
              <a:buChar char="-"/>
              <a:defRPr/>
            </a:pPr>
            <a:endParaRPr lang="en-US" sz="1200" dirty="0"/>
          </a:p>
        </p:txBody>
      </p:sp>
      <p:pic>
        <p:nvPicPr>
          <p:cNvPr id="7" name="Picture 8" descr="Systemic lupus erythematosus">
            <a:extLst>
              <a:ext uri="{FF2B5EF4-FFF2-40B4-BE49-F238E27FC236}">
                <a16:creationId xmlns:a16="http://schemas.microsoft.com/office/drawing/2014/main" id="{6A943059-E432-7D4D-83D4-07D683E4A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21" y="847567"/>
            <a:ext cx="1467929" cy="11009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tualizações no tratamento do lúpus cutâneo">
            <a:extLst>
              <a:ext uri="{FF2B5EF4-FFF2-40B4-BE49-F238E27FC236}">
                <a16:creationId xmlns:a16="http://schemas.microsoft.com/office/drawing/2014/main" id="{99A13434-F7FE-A247-985C-A2F81D3765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0071" y="3459090"/>
            <a:ext cx="1530504" cy="1241967"/>
          </a:xfrm>
          <a:prstGeom prst="rect">
            <a:avLst/>
          </a:prstGeom>
        </p:spPr>
      </p:pic>
      <p:pic>
        <p:nvPicPr>
          <p:cNvPr id="15" name="Picture 4">
            <a:extLst>
              <a:ext uri="{FF2B5EF4-FFF2-40B4-BE49-F238E27FC236}">
                <a16:creationId xmlns:a16="http://schemas.microsoft.com/office/drawing/2014/main" id="{FB170C22-ABC3-A442-BC1E-CE6403ED3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844" y="3939186"/>
            <a:ext cx="1442526" cy="9472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05860F9-1395-AC40-9220-F87C07B63624}"/>
              </a:ext>
            </a:extLst>
          </p:cNvPr>
          <p:cNvSpPr txBox="1"/>
          <p:nvPr/>
        </p:nvSpPr>
        <p:spPr>
          <a:xfrm>
            <a:off x="1805843" y="3561704"/>
            <a:ext cx="862416" cy="369332"/>
          </a:xfrm>
          <a:prstGeom prst="rect">
            <a:avLst/>
          </a:prstGeom>
          <a:noFill/>
        </p:spPr>
        <p:txBody>
          <a:bodyPr wrap="none" rtlCol="0">
            <a:spAutoFit/>
          </a:bodyPr>
          <a:lstStyle/>
          <a:p>
            <a:r>
              <a:rPr lang="en-US" dirty="0">
                <a:solidFill>
                  <a:srgbClr val="C00000"/>
                </a:solidFill>
              </a:rPr>
              <a:t>Discoid</a:t>
            </a:r>
          </a:p>
        </p:txBody>
      </p:sp>
      <p:sp>
        <p:nvSpPr>
          <p:cNvPr id="18" name="TextBox 17">
            <a:extLst>
              <a:ext uri="{FF2B5EF4-FFF2-40B4-BE49-F238E27FC236}">
                <a16:creationId xmlns:a16="http://schemas.microsoft.com/office/drawing/2014/main" id="{F6F8B315-2571-5341-AF14-19111AACC8A0}"/>
              </a:ext>
            </a:extLst>
          </p:cNvPr>
          <p:cNvSpPr txBox="1"/>
          <p:nvPr/>
        </p:nvSpPr>
        <p:spPr>
          <a:xfrm>
            <a:off x="1783803" y="1053649"/>
            <a:ext cx="1186607" cy="369332"/>
          </a:xfrm>
          <a:prstGeom prst="rect">
            <a:avLst/>
          </a:prstGeom>
          <a:noFill/>
        </p:spPr>
        <p:txBody>
          <a:bodyPr wrap="none" rtlCol="0">
            <a:spAutoFit/>
          </a:bodyPr>
          <a:lstStyle/>
          <a:p>
            <a:r>
              <a:rPr lang="en-US" dirty="0">
                <a:solidFill>
                  <a:srgbClr val="C00000"/>
                </a:solidFill>
              </a:rPr>
              <a:t>Malar rash</a:t>
            </a:r>
          </a:p>
        </p:txBody>
      </p:sp>
      <p:pic>
        <p:nvPicPr>
          <p:cNvPr id="4098" name="Picture 2" descr="Systemic lupus erythematosus">
            <a:extLst>
              <a:ext uri="{FF2B5EF4-FFF2-40B4-BE49-F238E27FC236}">
                <a16:creationId xmlns:a16="http://schemas.microsoft.com/office/drawing/2014/main" id="{4F13324A-8EE3-AB44-8745-D067DC6ABE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994826"/>
            <a:ext cx="1644767" cy="124196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8F981B6-8926-4A42-B105-C2CB9013E07D}"/>
              </a:ext>
            </a:extLst>
          </p:cNvPr>
          <p:cNvSpPr txBox="1"/>
          <p:nvPr/>
        </p:nvSpPr>
        <p:spPr>
          <a:xfrm>
            <a:off x="1946177" y="1926786"/>
            <a:ext cx="1095877" cy="646331"/>
          </a:xfrm>
          <a:prstGeom prst="rect">
            <a:avLst/>
          </a:prstGeom>
          <a:noFill/>
        </p:spPr>
        <p:txBody>
          <a:bodyPr wrap="none" rtlCol="0">
            <a:spAutoFit/>
          </a:bodyPr>
          <a:lstStyle/>
          <a:p>
            <a:r>
              <a:rPr lang="en-US" dirty="0" err="1">
                <a:solidFill>
                  <a:srgbClr val="C00000"/>
                </a:solidFill>
              </a:rPr>
              <a:t>Papular</a:t>
            </a:r>
            <a:r>
              <a:rPr lang="en-US" dirty="0">
                <a:solidFill>
                  <a:srgbClr val="C00000"/>
                </a:solidFill>
              </a:rPr>
              <a:t> </a:t>
            </a:r>
          </a:p>
          <a:p>
            <a:r>
              <a:rPr lang="en-US" dirty="0">
                <a:solidFill>
                  <a:srgbClr val="C00000"/>
                </a:solidFill>
              </a:rPr>
              <a:t>erythema</a:t>
            </a:r>
          </a:p>
        </p:txBody>
      </p:sp>
    </p:spTree>
    <p:extLst>
      <p:ext uri="{BB962C8B-B14F-4D97-AF65-F5344CB8AC3E}">
        <p14:creationId xmlns:p14="http://schemas.microsoft.com/office/powerpoint/2010/main" val="61168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3054-C3C9-4940-B70A-8D0D90B4048E}"/>
              </a:ext>
            </a:extLst>
          </p:cNvPr>
          <p:cNvSpPr>
            <a:spLocks noGrp="1"/>
          </p:cNvSpPr>
          <p:nvPr>
            <p:ph type="title"/>
          </p:nvPr>
        </p:nvSpPr>
        <p:spPr>
          <a:xfrm>
            <a:off x="458339" y="343176"/>
            <a:ext cx="5780897" cy="488024"/>
          </a:xfrm>
        </p:spPr>
        <p:txBody>
          <a:bodyPr>
            <a:normAutofit/>
          </a:bodyPr>
          <a:lstStyle/>
          <a:p>
            <a:r>
              <a:rPr lang="en-US" sz="2400" b="1" dirty="0" err="1">
                <a:solidFill>
                  <a:schemeClr val="tx1"/>
                </a:solidFill>
              </a:rPr>
              <a:t>Behçet’s</a:t>
            </a:r>
            <a:r>
              <a:rPr lang="en-US" sz="2400" b="1" dirty="0">
                <a:solidFill>
                  <a:schemeClr val="tx1"/>
                </a:solidFill>
              </a:rPr>
              <a:t> Disease</a:t>
            </a:r>
            <a:endParaRPr lang="en-US" sz="2400" b="1" dirty="0"/>
          </a:p>
        </p:txBody>
      </p:sp>
      <p:sp>
        <p:nvSpPr>
          <p:cNvPr id="3" name="Content Placeholder 2">
            <a:extLst>
              <a:ext uri="{FF2B5EF4-FFF2-40B4-BE49-F238E27FC236}">
                <a16:creationId xmlns:a16="http://schemas.microsoft.com/office/drawing/2014/main" id="{85D61BAA-E669-B540-AE69-1A7E5DE93637}"/>
              </a:ext>
            </a:extLst>
          </p:cNvPr>
          <p:cNvSpPr>
            <a:spLocks noGrp="1"/>
          </p:cNvSpPr>
          <p:nvPr>
            <p:ph sz="quarter" idx="10"/>
          </p:nvPr>
        </p:nvSpPr>
        <p:spPr>
          <a:xfrm>
            <a:off x="507957" y="890207"/>
            <a:ext cx="2840831" cy="3759042"/>
          </a:xfrm>
        </p:spPr>
        <p:txBody>
          <a:bodyPr>
            <a:normAutofit fontScale="92500" lnSpcReduction="10000"/>
          </a:bodyPr>
          <a:lstStyle/>
          <a:p>
            <a:r>
              <a:rPr lang="en-US" dirty="0"/>
              <a:t>Recurrent oral aphthae</a:t>
            </a:r>
          </a:p>
          <a:p>
            <a:r>
              <a:rPr lang="en-US" dirty="0"/>
              <a:t>Scarring Genital ulcers </a:t>
            </a:r>
          </a:p>
          <a:p>
            <a:r>
              <a:rPr lang="en-US" dirty="0"/>
              <a:t>Skin:</a:t>
            </a:r>
          </a:p>
          <a:p>
            <a:pPr lvl="1"/>
            <a:r>
              <a:rPr lang="en-US" dirty="0" err="1"/>
              <a:t>pseudofolliculitis</a:t>
            </a:r>
            <a:endParaRPr lang="en-US" dirty="0"/>
          </a:p>
          <a:p>
            <a:pPr lvl="1"/>
            <a:r>
              <a:rPr lang="en-US" dirty="0"/>
              <a:t>Acneiform</a:t>
            </a:r>
          </a:p>
          <a:p>
            <a:pPr lvl="1"/>
            <a:r>
              <a:rPr lang="en-US" dirty="0"/>
              <a:t>Erythema nodosum</a:t>
            </a:r>
          </a:p>
          <a:p>
            <a:r>
              <a:rPr lang="en-US" dirty="0"/>
              <a:t>Eye:</a:t>
            </a:r>
          </a:p>
          <a:p>
            <a:pPr lvl="1"/>
            <a:r>
              <a:rPr lang="en-US" dirty="0"/>
              <a:t>Ant/post uveitis</a:t>
            </a:r>
          </a:p>
          <a:p>
            <a:pPr lvl="1"/>
            <a:r>
              <a:rPr lang="en-US" dirty="0"/>
              <a:t>Retinal vasculitis</a:t>
            </a:r>
          </a:p>
          <a:p>
            <a:r>
              <a:rPr lang="en-US" dirty="0"/>
              <a:t>Vascular</a:t>
            </a:r>
          </a:p>
          <a:p>
            <a:pPr lvl="1"/>
            <a:r>
              <a:rPr lang="en-US" dirty="0"/>
              <a:t>Venus/arterial thrombosis</a:t>
            </a:r>
          </a:p>
          <a:p>
            <a:pPr lvl="1"/>
            <a:r>
              <a:rPr lang="en-US" dirty="0"/>
              <a:t>Arterial aneurism</a:t>
            </a:r>
          </a:p>
          <a:p>
            <a:endParaRPr lang="en-US" dirty="0"/>
          </a:p>
        </p:txBody>
      </p:sp>
      <p:sp>
        <p:nvSpPr>
          <p:cNvPr id="5" name="Footer Placeholder 4">
            <a:extLst>
              <a:ext uri="{FF2B5EF4-FFF2-40B4-BE49-F238E27FC236}">
                <a16:creationId xmlns:a16="http://schemas.microsoft.com/office/drawing/2014/main" id="{7547D40A-CBC9-7C42-9865-514798E9639B}"/>
              </a:ext>
            </a:extLst>
          </p:cNvPr>
          <p:cNvSpPr>
            <a:spLocks noGrp="1"/>
          </p:cNvSpPr>
          <p:nvPr>
            <p:ph type="ftr" sz="quarter" idx="12"/>
          </p:nvPr>
        </p:nvSpPr>
        <p:spPr/>
        <p:txBody>
          <a:bodyPr/>
          <a:lstStyle/>
          <a:p>
            <a:fld id="{045E4EB1-3104-B941-8E94-160F58AB41E6}" type="slidenum">
              <a:rPr lang="en-US" smtClean="0"/>
              <a:pPr/>
              <a:t>19</a:t>
            </a:fld>
            <a:endParaRPr lang="en-US" dirty="0"/>
          </a:p>
        </p:txBody>
      </p:sp>
      <p:sp>
        <p:nvSpPr>
          <p:cNvPr id="6" name="Rectangle 5">
            <a:extLst>
              <a:ext uri="{FF2B5EF4-FFF2-40B4-BE49-F238E27FC236}">
                <a16:creationId xmlns:a16="http://schemas.microsoft.com/office/drawing/2014/main" id="{A8078C8C-A603-C141-92C2-CD32BA8005DF}"/>
              </a:ext>
            </a:extLst>
          </p:cNvPr>
          <p:cNvSpPr/>
          <p:nvPr/>
        </p:nvSpPr>
        <p:spPr>
          <a:xfrm>
            <a:off x="3668400" y="650032"/>
            <a:ext cx="2756539" cy="1015663"/>
          </a:xfrm>
          <a:prstGeom prst="rect">
            <a:avLst/>
          </a:prstGeom>
        </p:spPr>
        <p:txBody>
          <a:bodyPr wrap="square">
            <a:spAutoFit/>
          </a:bodyPr>
          <a:lstStyle/>
          <a:p>
            <a:pPr marL="127694" lvl="2">
              <a:defRPr/>
            </a:pPr>
            <a:endParaRPr lang="en-US" sz="1200" dirty="0"/>
          </a:p>
          <a:p>
            <a:pPr marL="413444" lvl="2" indent="-285750">
              <a:buFontTx/>
              <a:buChar char="-"/>
              <a:defRPr/>
            </a:pPr>
            <a:endParaRPr lang="en-US" sz="1200" dirty="0"/>
          </a:p>
          <a:p>
            <a:pPr marL="413444" lvl="2" indent="-285750">
              <a:buFontTx/>
              <a:buChar char="-"/>
              <a:defRPr/>
            </a:pPr>
            <a:endParaRPr lang="en-US" sz="1200" dirty="0"/>
          </a:p>
          <a:p>
            <a:pPr marL="413444" lvl="2" indent="-285750">
              <a:buFontTx/>
              <a:buChar char="-"/>
              <a:defRPr/>
            </a:pPr>
            <a:endParaRPr lang="en-US" sz="1200" dirty="0"/>
          </a:p>
          <a:p>
            <a:pPr marL="413444" lvl="2" indent="-285750">
              <a:buFontTx/>
              <a:buChar char="-"/>
              <a:defRPr/>
            </a:pPr>
            <a:endParaRPr lang="en-US" sz="1200" dirty="0"/>
          </a:p>
        </p:txBody>
      </p:sp>
      <p:pic>
        <p:nvPicPr>
          <p:cNvPr id="5122" name="Picture 2" descr="Aphthous ulceration">
            <a:extLst>
              <a:ext uri="{FF2B5EF4-FFF2-40B4-BE49-F238E27FC236}">
                <a16:creationId xmlns:a16="http://schemas.microsoft.com/office/drawing/2014/main" id="{33104373-16AB-7E40-9A2F-6F0E041D9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806" y="452792"/>
            <a:ext cx="2199094" cy="1649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70B4EB-7977-1646-A733-EB3C1DE2B5EC}"/>
              </a:ext>
            </a:extLst>
          </p:cNvPr>
          <p:cNvSpPr txBox="1"/>
          <p:nvPr/>
        </p:nvSpPr>
        <p:spPr>
          <a:xfrm>
            <a:off x="3348788" y="2457449"/>
            <a:ext cx="2709112" cy="2585323"/>
          </a:xfrm>
          <a:prstGeom prst="rect">
            <a:avLst/>
          </a:prstGeom>
          <a:noFill/>
        </p:spPr>
        <p:txBody>
          <a:bodyPr wrap="square" rtlCol="0">
            <a:spAutoFit/>
          </a:bodyPr>
          <a:lstStyle/>
          <a:p>
            <a:r>
              <a:rPr lang="en-US" dirty="0"/>
              <a:t>Neuro-</a:t>
            </a:r>
            <a:r>
              <a:rPr lang="en-US" dirty="0" err="1"/>
              <a:t>Behçets</a:t>
            </a:r>
            <a:endParaRPr lang="en-US" dirty="0"/>
          </a:p>
          <a:p>
            <a:pPr marL="285750" indent="-285750">
              <a:buFont typeface="Arial" panose="020B0604020202020204" pitchFamily="34" charset="0"/>
              <a:buChar char="•"/>
            </a:pPr>
            <a:r>
              <a:rPr lang="en-US" dirty="0"/>
              <a:t>Headache</a:t>
            </a:r>
          </a:p>
          <a:p>
            <a:pPr marL="285750" indent="-285750">
              <a:buFont typeface="Arial" panose="020B0604020202020204" pitchFamily="34" charset="0"/>
              <a:buChar char="•"/>
            </a:pPr>
            <a:r>
              <a:rPr lang="en-US" dirty="0"/>
              <a:t>CN palsies</a:t>
            </a:r>
          </a:p>
          <a:p>
            <a:pPr marL="285750" indent="-285750">
              <a:buFont typeface="Arial" panose="020B0604020202020204" pitchFamily="34" charset="0"/>
              <a:buChar char="•"/>
            </a:pPr>
            <a:r>
              <a:rPr lang="en-US" dirty="0"/>
              <a:t>Aseptic meningitis</a:t>
            </a:r>
          </a:p>
          <a:p>
            <a:pPr marL="285750" indent="-285750">
              <a:buFont typeface="Arial" panose="020B0604020202020204" pitchFamily="34" charset="0"/>
              <a:buChar char="•"/>
            </a:pPr>
            <a:r>
              <a:rPr lang="en-US" dirty="0"/>
              <a:t>Meningoencephalitis</a:t>
            </a:r>
          </a:p>
          <a:p>
            <a:pPr marL="285750" indent="-285750">
              <a:buFont typeface="Arial" panose="020B0604020202020204" pitchFamily="34" charset="0"/>
              <a:buChar char="•"/>
            </a:pPr>
            <a:r>
              <a:rPr lang="en-US" dirty="0"/>
              <a:t>Psychosis*</a:t>
            </a:r>
          </a:p>
          <a:p>
            <a:pPr marL="285750" indent="-285750">
              <a:buFont typeface="Arial" panose="020B0604020202020204" pitchFamily="34" charset="0"/>
              <a:buChar char="•"/>
            </a:pPr>
            <a:r>
              <a:rPr lang="en-US" dirty="0"/>
              <a:t>Cognitive dysfunction*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D7A883F-018E-3844-A794-CE7FA245DFE0}"/>
              </a:ext>
            </a:extLst>
          </p:cNvPr>
          <p:cNvSpPr txBox="1"/>
          <p:nvPr/>
        </p:nvSpPr>
        <p:spPr>
          <a:xfrm>
            <a:off x="507957" y="4569757"/>
            <a:ext cx="3407888" cy="276999"/>
          </a:xfrm>
          <a:prstGeom prst="rect">
            <a:avLst/>
          </a:prstGeom>
          <a:noFill/>
        </p:spPr>
        <p:txBody>
          <a:bodyPr wrap="square" rtlCol="0">
            <a:spAutoFit/>
          </a:bodyPr>
          <a:lstStyle/>
          <a:p>
            <a:r>
              <a:rPr lang="en-US" sz="1200" dirty="0"/>
              <a:t>Criteria: </a:t>
            </a:r>
            <a:r>
              <a:rPr lang="en-US" sz="1200" dirty="0" err="1"/>
              <a:t>Koné-Paut</a:t>
            </a:r>
            <a:r>
              <a:rPr lang="en-US" sz="1200" dirty="0"/>
              <a:t> et al </a:t>
            </a:r>
            <a:r>
              <a:rPr lang="en-US" sz="1200" i="1" dirty="0"/>
              <a:t>Ann Rheum Di</a:t>
            </a:r>
            <a:r>
              <a:rPr lang="en-US" sz="1200" dirty="0"/>
              <a:t>s 2016 </a:t>
            </a:r>
          </a:p>
        </p:txBody>
      </p:sp>
    </p:spTree>
    <p:extLst>
      <p:ext uri="{BB962C8B-B14F-4D97-AF65-F5344CB8AC3E}">
        <p14:creationId xmlns:p14="http://schemas.microsoft.com/office/powerpoint/2010/main" val="195488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AEA63D-7800-384C-8793-AB54C42CF6EA}"/>
              </a:ext>
            </a:extLst>
          </p:cNvPr>
          <p:cNvSpPr>
            <a:spLocks noGrp="1"/>
          </p:cNvSpPr>
          <p:nvPr>
            <p:ph type="title"/>
          </p:nvPr>
        </p:nvSpPr>
        <p:spPr/>
        <p:txBody>
          <a:bodyPr/>
          <a:lstStyle/>
          <a:p>
            <a:r>
              <a:rPr lang="en-US" dirty="0"/>
              <a:t>Disclosures</a:t>
            </a:r>
          </a:p>
        </p:txBody>
      </p:sp>
      <p:sp>
        <p:nvSpPr>
          <p:cNvPr id="4" name="Content Placeholder 3">
            <a:extLst>
              <a:ext uri="{FF2B5EF4-FFF2-40B4-BE49-F238E27FC236}">
                <a16:creationId xmlns:a16="http://schemas.microsoft.com/office/drawing/2014/main" id="{BF486DDA-DE96-524F-BFFF-F44D18A30460}"/>
              </a:ext>
            </a:extLst>
          </p:cNvPr>
          <p:cNvSpPr>
            <a:spLocks noGrp="1"/>
          </p:cNvSpPr>
          <p:nvPr>
            <p:ph sz="quarter" idx="12"/>
          </p:nvPr>
        </p:nvSpPr>
        <p:spPr/>
        <p:txBody>
          <a:bodyPr>
            <a:normAutofit/>
          </a:bodyPr>
          <a:lstStyle/>
          <a:p>
            <a:r>
              <a:rPr lang="en-US" dirty="0"/>
              <a:t>I have no  conflicts of interest to declare</a:t>
            </a:r>
          </a:p>
          <a:p>
            <a:pPr marL="0" indent="0">
              <a:buNone/>
            </a:pPr>
            <a:endParaRPr lang="en-US" dirty="0"/>
          </a:p>
          <a:p>
            <a:pPr marL="0" indent="0">
              <a:buNone/>
            </a:pPr>
            <a:endParaRPr lang="en-US" dirty="0"/>
          </a:p>
          <a:p>
            <a:r>
              <a:rPr lang="en-US" sz="1800" dirty="0"/>
              <a:t>Watermarked </a:t>
            </a:r>
            <a:r>
              <a:rPr lang="en-US" sz="1800" dirty="0" err="1"/>
              <a:t>DermNetNZ</a:t>
            </a:r>
            <a:r>
              <a:rPr lang="en-US" sz="1800" dirty="0"/>
              <a:t> images courtesy of </a:t>
            </a:r>
            <a:r>
              <a:rPr lang="en-US" sz="1800" dirty="0" err="1"/>
              <a:t>CreativeCommons</a:t>
            </a:r>
            <a:r>
              <a:rPr lang="en-US" sz="1800" dirty="0"/>
              <a:t>: https://</a:t>
            </a:r>
            <a:r>
              <a:rPr lang="en-US" sz="1800" dirty="0" err="1"/>
              <a:t>creativecommons.org</a:t>
            </a:r>
            <a:r>
              <a:rPr lang="en-US" sz="1800" dirty="0"/>
              <a:t>/licenses/by-</a:t>
            </a:r>
            <a:r>
              <a:rPr lang="en-US" sz="1800" dirty="0" err="1"/>
              <a:t>nc</a:t>
            </a:r>
            <a:r>
              <a:rPr lang="en-US" sz="1800" dirty="0"/>
              <a:t>-</a:t>
            </a:r>
            <a:r>
              <a:rPr lang="en-US" sz="1800" dirty="0" err="1"/>
              <a:t>nd</a:t>
            </a:r>
            <a:r>
              <a:rPr lang="en-US" sz="1800" dirty="0"/>
              <a:t>/3.0/</a:t>
            </a:r>
            <a:r>
              <a:rPr lang="en-US" sz="1800" dirty="0" err="1"/>
              <a:t>nz</a:t>
            </a:r>
            <a:r>
              <a:rPr lang="en-US" sz="1800" dirty="0"/>
              <a:t>/</a:t>
            </a:r>
            <a:r>
              <a:rPr lang="en-US" sz="1800" dirty="0" err="1"/>
              <a:t>legalcode</a:t>
            </a:r>
            <a:endParaRPr lang="en-US" sz="1800" dirty="0"/>
          </a:p>
        </p:txBody>
      </p:sp>
      <p:sp>
        <p:nvSpPr>
          <p:cNvPr id="2" name="Rectangle 1">
            <a:extLst>
              <a:ext uri="{FF2B5EF4-FFF2-40B4-BE49-F238E27FC236}">
                <a16:creationId xmlns:a16="http://schemas.microsoft.com/office/drawing/2014/main" id="{37735BA6-4E75-0D4A-AB5F-490DC29BB03E}"/>
              </a:ext>
            </a:extLst>
          </p:cNvPr>
          <p:cNvSpPr/>
          <p:nvPr/>
        </p:nvSpPr>
        <p:spPr>
          <a:xfrm>
            <a:off x="1714500" y="1971586"/>
            <a:ext cx="3429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4025219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MUSCULOSKELETAL</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p:txBody>
          <a:bodyPr>
            <a:normAutofit fontScale="92500" lnSpcReduction="20000"/>
          </a:bodyPr>
          <a:lstStyle/>
          <a:p>
            <a:pPr marL="342900" indent="-342900">
              <a:buFontTx/>
              <a:buChar char="-"/>
            </a:pPr>
            <a:r>
              <a:rPr lang="en-US" dirty="0"/>
              <a:t>Joint tenderness, swelling, warmth</a:t>
            </a:r>
          </a:p>
          <a:p>
            <a:pPr marL="342900" indent="-342900">
              <a:buFontTx/>
              <a:buChar char="-"/>
            </a:pPr>
            <a:r>
              <a:rPr lang="en-US" dirty="0" err="1"/>
              <a:t>Entheseal</a:t>
            </a:r>
            <a:r>
              <a:rPr lang="en-US" dirty="0"/>
              <a:t> tenderness</a:t>
            </a:r>
          </a:p>
          <a:p>
            <a:pPr marL="342900" indent="-342900">
              <a:buFontTx/>
              <a:buChar char="-"/>
            </a:pPr>
            <a:r>
              <a:rPr lang="en-US" dirty="0"/>
              <a:t>Sacroiliac tenderness</a:t>
            </a:r>
          </a:p>
          <a:p>
            <a:pPr marL="342900" indent="-342900">
              <a:buFontTx/>
              <a:buChar char="-"/>
            </a:pPr>
            <a:r>
              <a:rPr lang="en-US" dirty="0"/>
              <a:t>Fibromyalgia tenderness points</a:t>
            </a:r>
          </a:p>
          <a:p>
            <a:pPr marL="342900" indent="-342900">
              <a:buFontTx/>
              <a:buChar char="-"/>
            </a:pPr>
            <a:endParaRPr lang="en-US" dirty="0"/>
          </a:p>
          <a:p>
            <a:pPr marL="0" indent="0">
              <a:buNone/>
            </a:pPr>
            <a:r>
              <a:rPr lang="en-US" dirty="0">
                <a:solidFill>
                  <a:schemeClr val="accent6">
                    <a:lumMod val="50000"/>
                  </a:schemeClr>
                </a:solidFill>
              </a:rPr>
              <a:t>Key history points:</a:t>
            </a:r>
          </a:p>
          <a:p>
            <a:pPr>
              <a:buFontTx/>
              <a:buChar char="-"/>
            </a:pPr>
            <a:r>
              <a:rPr lang="en-US" dirty="0">
                <a:solidFill>
                  <a:schemeClr val="accent6">
                    <a:lumMod val="50000"/>
                  </a:schemeClr>
                </a:solidFill>
              </a:rPr>
              <a:t>Morning pain, stiffness</a:t>
            </a:r>
          </a:p>
          <a:p>
            <a:pPr>
              <a:buFontTx/>
              <a:buChar char="-"/>
            </a:pPr>
            <a:r>
              <a:rPr lang="en-US" dirty="0">
                <a:solidFill>
                  <a:schemeClr val="accent6">
                    <a:lumMod val="50000"/>
                  </a:schemeClr>
                </a:solidFill>
              </a:rPr>
              <a:t>Slow moving in A.M.</a:t>
            </a:r>
          </a:p>
          <a:p>
            <a:pPr>
              <a:buFontTx/>
              <a:buChar char="-"/>
            </a:pPr>
            <a:r>
              <a:rPr lang="en-US" dirty="0">
                <a:solidFill>
                  <a:schemeClr val="accent6">
                    <a:lumMod val="50000"/>
                  </a:schemeClr>
                </a:solidFill>
              </a:rPr>
              <a:t>Pain after sitting </a:t>
            </a:r>
          </a:p>
          <a:p>
            <a:pPr lvl="1">
              <a:buFontTx/>
              <a:buChar char="-"/>
            </a:pPr>
            <a:r>
              <a:rPr lang="en-US" dirty="0">
                <a:solidFill>
                  <a:schemeClr val="accent6">
                    <a:lumMod val="50000"/>
                  </a:schemeClr>
                </a:solidFill>
              </a:rPr>
              <a:t>“gelling”</a:t>
            </a:r>
          </a:p>
          <a:p>
            <a:pPr>
              <a:buFontTx/>
              <a:buChar char="-"/>
            </a:pPr>
            <a:r>
              <a:rPr lang="en-US" dirty="0">
                <a:solidFill>
                  <a:schemeClr val="accent6">
                    <a:lumMod val="50000"/>
                  </a:schemeClr>
                </a:solidFill>
              </a:rPr>
              <a:t>Limping </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20</a:t>
            </a:fld>
            <a:endParaRPr lang="en-US" dirty="0"/>
          </a:p>
        </p:txBody>
      </p:sp>
      <p:sp>
        <p:nvSpPr>
          <p:cNvPr id="17" name="TextBox 16">
            <a:extLst>
              <a:ext uri="{FF2B5EF4-FFF2-40B4-BE49-F238E27FC236}">
                <a16:creationId xmlns:a16="http://schemas.microsoft.com/office/drawing/2014/main" id="{9671B964-6007-004F-BD3C-44EE8E9CA3C8}"/>
              </a:ext>
            </a:extLst>
          </p:cNvPr>
          <p:cNvSpPr txBox="1"/>
          <p:nvPr/>
        </p:nvSpPr>
        <p:spPr>
          <a:xfrm>
            <a:off x="3586164" y="3132821"/>
            <a:ext cx="3048000" cy="646331"/>
          </a:xfrm>
          <a:prstGeom prst="rect">
            <a:avLst/>
          </a:prstGeom>
          <a:noFill/>
        </p:spPr>
        <p:txBody>
          <a:bodyPr wrap="square" rtlCol="0">
            <a:spAutoFit/>
          </a:bodyPr>
          <a:lstStyle/>
          <a:p>
            <a:r>
              <a:rPr lang="en-US" sz="1200" b="1" dirty="0" err="1"/>
              <a:t>Enthesitis</a:t>
            </a:r>
            <a:r>
              <a:rPr lang="en-US" sz="1200" b="1" dirty="0"/>
              <a:t> Related Arthritis</a:t>
            </a:r>
            <a:r>
              <a:rPr lang="en-US" sz="1200" dirty="0"/>
              <a:t>: </a:t>
            </a:r>
            <a:r>
              <a:rPr lang="en-US" sz="1200" dirty="0" err="1"/>
              <a:t>www.aboutkidshealth.ca</a:t>
            </a:r>
            <a:r>
              <a:rPr lang="en-US" sz="1200" dirty="0"/>
              <a:t>/</a:t>
            </a:r>
            <a:r>
              <a:rPr lang="en-US" sz="1200" dirty="0" err="1"/>
              <a:t>Article?contentid</a:t>
            </a:r>
            <a:r>
              <a:rPr lang="en-US" sz="1200" dirty="0"/>
              <a:t>=13&amp;language=English</a:t>
            </a:r>
          </a:p>
        </p:txBody>
      </p:sp>
      <p:sp>
        <p:nvSpPr>
          <p:cNvPr id="18" name="Rectangle 17">
            <a:extLst>
              <a:ext uri="{FF2B5EF4-FFF2-40B4-BE49-F238E27FC236}">
                <a16:creationId xmlns:a16="http://schemas.microsoft.com/office/drawing/2014/main" id="{4C4FB163-E88B-4041-B04C-9673BD058EED}"/>
              </a:ext>
            </a:extLst>
          </p:cNvPr>
          <p:cNvSpPr/>
          <p:nvPr/>
        </p:nvSpPr>
        <p:spPr>
          <a:xfrm>
            <a:off x="3582109" y="893462"/>
            <a:ext cx="3121042" cy="288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Entheses in the lower half of the body">
            <a:extLst>
              <a:ext uri="{FF2B5EF4-FFF2-40B4-BE49-F238E27FC236}">
                <a16:creationId xmlns:a16="http://schemas.microsoft.com/office/drawing/2014/main" id="{B55969DD-1E51-9748-9C8C-0273DA84B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64" y="916636"/>
            <a:ext cx="3048000" cy="2170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5C076E1-3F78-F84B-8719-99B0BD28C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554" y="3825046"/>
            <a:ext cx="1653467" cy="118697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A38DA99-23F9-244E-B0BC-5BAA33DACA41}"/>
              </a:ext>
            </a:extLst>
          </p:cNvPr>
          <p:cNvSpPr txBox="1"/>
          <p:nvPr/>
        </p:nvSpPr>
        <p:spPr>
          <a:xfrm>
            <a:off x="5313418" y="4065372"/>
            <a:ext cx="1042273" cy="369332"/>
          </a:xfrm>
          <a:prstGeom prst="rect">
            <a:avLst/>
          </a:prstGeom>
          <a:noFill/>
        </p:spPr>
        <p:txBody>
          <a:bodyPr wrap="none" rtlCol="0">
            <a:spAutoFit/>
          </a:bodyPr>
          <a:lstStyle/>
          <a:p>
            <a:r>
              <a:rPr lang="en-US" dirty="0">
                <a:solidFill>
                  <a:srgbClr val="C00000"/>
                </a:solidFill>
              </a:rPr>
              <a:t>Dactylitis</a:t>
            </a:r>
          </a:p>
        </p:txBody>
      </p:sp>
    </p:spTree>
    <p:extLst>
      <p:ext uri="{BB962C8B-B14F-4D97-AF65-F5344CB8AC3E}">
        <p14:creationId xmlns:p14="http://schemas.microsoft.com/office/powerpoint/2010/main" val="3745683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NEUROLOGICAL</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711997" y="908685"/>
            <a:ext cx="3693748" cy="3759042"/>
          </a:xfrm>
        </p:spPr>
        <p:txBody>
          <a:bodyPr>
            <a:normAutofit fontScale="85000" lnSpcReduction="10000"/>
          </a:bodyPr>
          <a:lstStyle/>
          <a:p>
            <a:pPr marL="0" indent="0">
              <a:buNone/>
            </a:pPr>
            <a:r>
              <a:rPr lang="en-US" sz="2000" dirty="0"/>
              <a:t>“Soft Signs” – subtle, non-specific</a:t>
            </a:r>
          </a:p>
          <a:p>
            <a:pPr lvl="1"/>
            <a:r>
              <a:rPr lang="en-US" sz="1900" dirty="0"/>
              <a:t>Formal testing : PANESS scale, Cambridge Neurological Inventory</a:t>
            </a:r>
          </a:p>
          <a:p>
            <a:endParaRPr lang="en-US" sz="2000" dirty="0"/>
          </a:p>
          <a:p>
            <a:r>
              <a:rPr lang="en-US" sz="2000" dirty="0"/>
              <a:t>Slouched posture </a:t>
            </a:r>
          </a:p>
          <a:p>
            <a:r>
              <a:rPr lang="en-US" sz="2000" dirty="0"/>
              <a:t>Tics: motor, verbal</a:t>
            </a:r>
          </a:p>
          <a:p>
            <a:r>
              <a:rPr lang="en-US" sz="2000" dirty="0"/>
              <a:t>Abnormal glabellar reflex</a:t>
            </a:r>
          </a:p>
          <a:p>
            <a:pPr lvl="1"/>
            <a:r>
              <a:rPr lang="en-US" sz="1700" dirty="0"/>
              <a:t>Blink persists w &gt;3 taps</a:t>
            </a:r>
          </a:p>
          <a:p>
            <a:r>
              <a:rPr lang="en-US" sz="2000" dirty="0"/>
              <a:t>Motor Overflow </a:t>
            </a:r>
          </a:p>
          <a:p>
            <a:pPr lvl="1"/>
            <a:r>
              <a:rPr lang="en-US" sz="1700" dirty="0"/>
              <a:t>Involuntary movement with voluntary action</a:t>
            </a:r>
          </a:p>
          <a:p>
            <a:pPr lvl="1"/>
            <a:r>
              <a:rPr lang="en-US" sz="1700" dirty="0"/>
              <a:t>Age-appropriate &lt;10yrs</a:t>
            </a:r>
            <a:endParaRPr lang="en-US" sz="2000" dirty="0"/>
          </a:p>
          <a:p>
            <a:r>
              <a:rPr lang="en-US" sz="2000" dirty="0"/>
              <a:t>Weakness in hip flexors, neck flexors</a:t>
            </a:r>
          </a:p>
          <a:p>
            <a:r>
              <a:rPr lang="en-US" sz="2000" dirty="0"/>
              <a:t>Grip weakness</a:t>
            </a:r>
          </a:p>
          <a:p>
            <a:pPr marL="0" indent="0">
              <a:buNone/>
            </a:pPr>
            <a:endParaRPr lang="en-US" sz="2000" dirty="0"/>
          </a:p>
          <a:p>
            <a:pPr marL="0" indent="0">
              <a:buNone/>
            </a:pPr>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21</a:t>
            </a:fld>
            <a:endParaRPr lang="en-US" dirty="0"/>
          </a:p>
        </p:txBody>
      </p:sp>
      <p:grpSp>
        <p:nvGrpSpPr>
          <p:cNvPr id="23" name="Group 22">
            <a:extLst>
              <a:ext uri="{FF2B5EF4-FFF2-40B4-BE49-F238E27FC236}">
                <a16:creationId xmlns:a16="http://schemas.microsoft.com/office/drawing/2014/main" id="{3EE145BC-55A4-C04B-80B3-830B1B7B83FB}"/>
              </a:ext>
            </a:extLst>
          </p:cNvPr>
          <p:cNvGrpSpPr/>
          <p:nvPr/>
        </p:nvGrpSpPr>
        <p:grpSpPr>
          <a:xfrm>
            <a:off x="4021181" y="566299"/>
            <a:ext cx="1705493" cy="1673225"/>
            <a:chOff x="4367443" y="1080489"/>
            <a:chExt cx="2125036" cy="2125036"/>
          </a:xfrm>
        </p:grpSpPr>
        <p:pic>
          <p:nvPicPr>
            <p:cNvPr id="7" name="Picture 6" descr="Faces - Official PLAYERUNKNOWN'S BATTLEGROUNDS Wiki">
              <a:extLst>
                <a:ext uri="{FF2B5EF4-FFF2-40B4-BE49-F238E27FC236}">
                  <a16:creationId xmlns:a16="http://schemas.microsoft.com/office/drawing/2014/main" id="{3254FB03-4253-2544-9AA9-B4F7AD31D8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67443" y="1080489"/>
              <a:ext cx="2125036" cy="2125036"/>
            </a:xfrm>
            <a:prstGeom prst="rect">
              <a:avLst/>
            </a:prstGeom>
          </p:spPr>
        </p:pic>
        <p:pic>
          <p:nvPicPr>
            <p:cNvPr id="18" name="Picture 17" descr="ملف:Emojione 1F448.svg - ويكي الأخبار">
              <a:extLst>
                <a:ext uri="{FF2B5EF4-FFF2-40B4-BE49-F238E27FC236}">
                  <a16:creationId xmlns:a16="http://schemas.microsoft.com/office/drawing/2014/main" id="{23CE4DE4-E390-BD4A-976C-55261120B97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709227">
              <a:off x="5262995" y="1145046"/>
              <a:ext cx="1088212" cy="1088212"/>
            </a:xfrm>
            <a:prstGeom prst="rect">
              <a:avLst/>
            </a:prstGeom>
          </p:spPr>
        </p:pic>
      </p:grpSp>
      <p:grpSp>
        <p:nvGrpSpPr>
          <p:cNvPr id="53" name="Group 52">
            <a:extLst>
              <a:ext uri="{FF2B5EF4-FFF2-40B4-BE49-F238E27FC236}">
                <a16:creationId xmlns:a16="http://schemas.microsoft.com/office/drawing/2014/main" id="{FE3F255C-840A-624C-B4A8-3712242EC8C4}"/>
              </a:ext>
            </a:extLst>
          </p:cNvPr>
          <p:cNvGrpSpPr/>
          <p:nvPr/>
        </p:nvGrpSpPr>
        <p:grpSpPr>
          <a:xfrm>
            <a:off x="4217912" y="2300642"/>
            <a:ext cx="541200" cy="1602433"/>
            <a:chOff x="4451272" y="2654926"/>
            <a:chExt cx="591120" cy="1835640"/>
          </a:xfrm>
        </p:grpSpPr>
        <p:grpSp>
          <p:nvGrpSpPr>
            <p:cNvPr id="26" name="Group 25">
              <a:extLst>
                <a:ext uri="{FF2B5EF4-FFF2-40B4-BE49-F238E27FC236}">
                  <a16:creationId xmlns:a16="http://schemas.microsoft.com/office/drawing/2014/main" id="{7E0275F0-998B-F642-909B-672CD4618375}"/>
                </a:ext>
              </a:extLst>
            </p:cNvPr>
            <p:cNvGrpSpPr/>
            <p:nvPr/>
          </p:nvGrpSpPr>
          <p:grpSpPr>
            <a:xfrm>
              <a:off x="4551712" y="2654926"/>
              <a:ext cx="248040" cy="494280"/>
              <a:chOff x="4551712" y="2654926"/>
              <a:chExt cx="248040" cy="494280"/>
            </a:xfrm>
          </p:grpSpPr>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C920F1E6-5E07-F248-854C-88E2424EA34B}"/>
                      </a:ext>
                    </a:extLst>
                  </p14:cNvPr>
                  <p14:cNvContentPartPr/>
                  <p14:nvPr/>
                </p14:nvContentPartPr>
                <p14:xfrm>
                  <a:off x="4551712" y="2654926"/>
                  <a:ext cx="248040" cy="308880"/>
                </p14:xfrm>
              </p:contentPart>
            </mc:Choice>
            <mc:Fallback xmlns="">
              <p:pic>
                <p:nvPicPr>
                  <p:cNvPr id="24" name="Ink 23">
                    <a:extLst>
                      <a:ext uri="{FF2B5EF4-FFF2-40B4-BE49-F238E27FC236}">
                        <a16:creationId xmlns:a16="http://schemas.microsoft.com/office/drawing/2014/main" id="{C920F1E6-5E07-F248-854C-88E2424EA34B}"/>
                      </a:ext>
                    </a:extLst>
                  </p:cNvPr>
                  <p:cNvPicPr/>
                  <p:nvPr/>
                </p:nvPicPr>
                <p:blipFill>
                  <a:blip r:embed="rId8"/>
                  <a:stretch>
                    <a:fillRect/>
                  </a:stretch>
                </p:blipFill>
                <p:spPr>
                  <a:xfrm>
                    <a:off x="4541869" y="2645029"/>
                    <a:ext cx="267332" cy="32908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2B9790E8-C36E-3A44-80EA-39F7FEEC979E}"/>
                      </a:ext>
                    </a:extLst>
                  </p14:cNvPr>
                  <p14:cNvContentPartPr/>
                  <p14:nvPr/>
                </p14:nvContentPartPr>
                <p14:xfrm>
                  <a:off x="4697872" y="2998366"/>
                  <a:ext cx="360" cy="150840"/>
                </p14:xfrm>
              </p:contentPart>
            </mc:Choice>
            <mc:Fallback xmlns="">
              <p:pic>
                <p:nvPicPr>
                  <p:cNvPr id="25" name="Ink 24">
                    <a:extLst>
                      <a:ext uri="{FF2B5EF4-FFF2-40B4-BE49-F238E27FC236}">
                        <a16:creationId xmlns:a16="http://schemas.microsoft.com/office/drawing/2014/main" id="{2B9790E8-C36E-3A44-80EA-39F7FEEC979E}"/>
                      </a:ext>
                    </a:extLst>
                  </p:cNvPr>
                  <p:cNvPicPr/>
                  <p:nvPr/>
                </p:nvPicPr>
                <p:blipFill>
                  <a:blip r:embed="rId10"/>
                  <a:stretch>
                    <a:fillRect/>
                  </a:stretch>
                </p:blipFill>
                <p:spPr>
                  <a:xfrm>
                    <a:off x="4689232" y="2988475"/>
                    <a:ext cx="18000" cy="17103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37" name="Ink 36">
                  <a:extLst>
                    <a:ext uri="{FF2B5EF4-FFF2-40B4-BE49-F238E27FC236}">
                      <a16:creationId xmlns:a16="http://schemas.microsoft.com/office/drawing/2014/main" id="{535EEFE3-31D7-DA49-8F7E-0FC4DA6D9C87}"/>
                    </a:ext>
                  </a:extLst>
                </p14:cNvPr>
                <p14:cNvContentPartPr/>
                <p14:nvPr/>
              </p14:nvContentPartPr>
              <p14:xfrm>
                <a:off x="4879312" y="3506686"/>
                <a:ext cx="126000" cy="76680"/>
              </p14:xfrm>
            </p:contentPart>
          </mc:Choice>
          <mc:Fallback xmlns="">
            <p:pic>
              <p:nvPicPr>
                <p:cNvPr id="37" name="Ink 36">
                  <a:extLst>
                    <a:ext uri="{FF2B5EF4-FFF2-40B4-BE49-F238E27FC236}">
                      <a16:creationId xmlns:a16="http://schemas.microsoft.com/office/drawing/2014/main" id="{535EEFE3-31D7-DA49-8F7E-0FC4DA6D9C87}"/>
                    </a:ext>
                  </a:extLst>
                </p:cNvPr>
                <p:cNvPicPr/>
                <p:nvPr/>
              </p:nvPicPr>
              <p:blipFill>
                <a:blip r:embed="rId12"/>
                <a:stretch>
                  <a:fillRect/>
                </a:stretch>
              </p:blipFill>
              <p:spPr>
                <a:xfrm>
                  <a:off x="4869499" y="3496380"/>
                  <a:ext cx="145234" cy="9688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Ink 37">
                  <a:extLst>
                    <a:ext uri="{FF2B5EF4-FFF2-40B4-BE49-F238E27FC236}">
                      <a16:creationId xmlns:a16="http://schemas.microsoft.com/office/drawing/2014/main" id="{48650AEC-F99A-EA47-97EC-867458F3DABF}"/>
                    </a:ext>
                  </a:extLst>
                </p14:cNvPr>
                <p14:cNvContentPartPr/>
                <p14:nvPr/>
              </p14:nvContentPartPr>
              <p14:xfrm>
                <a:off x="4691392" y="3247126"/>
                <a:ext cx="6840" cy="358200"/>
              </p14:xfrm>
            </p:contentPart>
          </mc:Choice>
          <mc:Fallback xmlns="">
            <p:pic>
              <p:nvPicPr>
                <p:cNvPr id="38" name="Ink 37">
                  <a:extLst>
                    <a:ext uri="{FF2B5EF4-FFF2-40B4-BE49-F238E27FC236}">
                      <a16:creationId xmlns:a16="http://schemas.microsoft.com/office/drawing/2014/main" id="{48650AEC-F99A-EA47-97EC-867458F3DABF}"/>
                    </a:ext>
                  </a:extLst>
                </p:cNvPr>
                <p:cNvPicPr/>
                <p:nvPr/>
              </p:nvPicPr>
              <p:blipFill>
                <a:blip r:embed="rId14"/>
                <a:stretch>
                  <a:fillRect/>
                </a:stretch>
              </p:blipFill>
              <p:spPr>
                <a:xfrm>
                  <a:off x="4682272" y="3236821"/>
                  <a:ext cx="25460" cy="378398"/>
                </a:xfrm>
                <a:prstGeom prst="rect">
                  <a:avLst/>
                </a:prstGeom>
              </p:spPr>
            </p:pic>
          </mc:Fallback>
        </mc:AlternateContent>
        <p:grpSp>
          <p:nvGrpSpPr>
            <p:cNvPr id="45" name="Group 44">
              <a:extLst>
                <a:ext uri="{FF2B5EF4-FFF2-40B4-BE49-F238E27FC236}">
                  <a16:creationId xmlns:a16="http://schemas.microsoft.com/office/drawing/2014/main" id="{1282A9E1-66DC-F84F-8CA9-EC741B7837DC}"/>
                </a:ext>
              </a:extLst>
            </p:cNvPr>
            <p:cNvGrpSpPr/>
            <p:nvPr/>
          </p:nvGrpSpPr>
          <p:grpSpPr>
            <a:xfrm>
              <a:off x="4451272" y="3113206"/>
              <a:ext cx="583200" cy="1237320"/>
              <a:chOff x="4451272" y="3113206"/>
              <a:chExt cx="583200" cy="1237320"/>
            </a:xfrm>
          </p:grpSpPr>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314200CF-E018-634D-B3AC-E17599A10EC4}"/>
                      </a:ext>
                    </a:extLst>
                  </p14:cNvPr>
                  <p14:cNvContentPartPr/>
                  <p14:nvPr/>
                </p14:nvContentPartPr>
                <p14:xfrm>
                  <a:off x="4451272" y="3115366"/>
                  <a:ext cx="246960" cy="210600"/>
                </p14:xfrm>
              </p:contentPart>
            </mc:Choice>
            <mc:Fallback xmlns="">
              <p:pic>
                <p:nvPicPr>
                  <p:cNvPr id="27" name="Ink 26">
                    <a:extLst>
                      <a:ext uri="{FF2B5EF4-FFF2-40B4-BE49-F238E27FC236}">
                        <a16:creationId xmlns:a16="http://schemas.microsoft.com/office/drawing/2014/main" id="{314200CF-E018-634D-B3AC-E17599A10EC4}"/>
                      </a:ext>
                    </a:extLst>
                  </p:cNvPr>
                  <p:cNvPicPr/>
                  <p:nvPr/>
                </p:nvPicPr>
                <p:blipFill>
                  <a:blip r:embed="rId16"/>
                  <a:stretch>
                    <a:fillRect/>
                  </a:stretch>
                </p:blipFill>
                <p:spPr>
                  <a:xfrm>
                    <a:off x="4441441" y="3105063"/>
                    <a:ext cx="266229" cy="23079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72B0510D-136C-3D46-8124-68836DB20250}"/>
                      </a:ext>
                    </a:extLst>
                  </p14:cNvPr>
                  <p14:cNvContentPartPr/>
                  <p14:nvPr/>
                </p14:nvContentPartPr>
                <p14:xfrm>
                  <a:off x="4451272" y="3325606"/>
                  <a:ext cx="48960" cy="198720"/>
                </p14:xfrm>
              </p:contentPart>
            </mc:Choice>
            <mc:Fallback xmlns="">
              <p:pic>
                <p:nvPicPr>
                  <p:cNvPr id="28" name="Ink 27">
                    <a:extLst>
                      <a:ext uri="{FF2B5EF4-FFF2-40B4-BE49-F238E27FC236}">
                        <a16:creationId xmlns:a16="http://schemas.microsoft.com/office/drawing/2014/main" id="{72B0510D-136C-3D46-8124-68836DB20250}"/>
                      </a:ext>
                    </a:extLst>
                  </p:cNvPr>
                  <p:cNvPicPr/>
                  <p:nvPr/>
                </p:nvPicPr>
                <p:blipFill>
                  <a:blip r:embed="rId18"/>
                  <a:stretch>
                    <a:fillRect/>
                  </a:stretch>
                </p:blipFill>
                <p:spPr>
                  <a:xfrm>
                    <a:off x="4441480" y="3315299"/>
                    <a:ext cx="68152" cy="21892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5D8B6D4C-DB44-DC41-91FF-7AB341310443}"/>
                      </a:ext>
                    </a:extLst>
                  </p14:cNvPr>
                  <p14:cNvContentPartPr/>
                  <p14:nvPr/>
                </p14:nvContentPartPr>
                <p14:xfrm>
                  <a:off x="4485112" y="3523966"/>
                  <a:ext cx="114840" cy="93240"/>
                </p14:xfrm>
              </p:contentPart>
            </mc:Choice>
            <mc:Fallback xmlns="">
              <p:pic>
                <p:nvPicPr>
                  <p:cNvPr id="29" name="Ink 28">
                    <a:extLst>
                      <a:ext uri="{FF2B5EF4-FFF2-40B4-BE49-F238E27FC236}">
                        <a16:creationId xmlns:a16="http://schemas.microsoft.com/office/drawing/2014/main" id="{5D8B6D4C-DB44-DC41-91FF-7AB341310443}"/>
                      </a:ext>
                    </a:extLst>
                  </p:cNvPr>
                  <p:cNvPicPr/>
                  <p:nvPr/>
                </p:nvPicPr>
                <p:blipFill>
                  <a:blip r:embed="rId20"/>
                  <a:stretch>
                    <a:fillRect/>
                  </a:stretch>
                </p:blipFill>
                <p:spPr>
                  <a:xfrm>
                    <a:off x="4475673" y="3513652"/>
                    <a:ext cx="134111" cy="11345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0DD07E96-2D7F-5F4C-9938-AE31B6CF89E9}"/>
                      </a:ext>
                    </a:extLst>
                  </p14:cNvPr>
                  <p14:cNvContentPartPr/>
                  <p14:nvPr/>
                </p14:nvContentPartPr>
                <p14:xfrm>
                  <a:off x="4521112" y="3535126"/>
                  <a:ext cx="79560" cy="61920"/>
                </p14:xfrm>
              </p:contentPart>
            </mc:Choice>
            <mc:Fallback xmlns="">
              <p:pic>
                <p:nvPicPr>
                  <p:cNvPr id="31" name="Ink 30">
                    <a:extLst>
                      <a:ext uri="{FF2B5EF4-FFF2-40B4-BE49-F238E27FC236}">
                        <a16:creationId xmlns:a16="http://schemas.microsoft.com/office/drawing/2014/main" id="{0DD07E96-2D7F-5F4C-9938-AE31B6CF89E9}"/>
                      </a:ext>
                    </a:extLst>
                  </p:cNvPr>
                  <p:cNvPicPr/>
                  <p:nvPr/>
                </p:nvPicPr>
                <p:blipFill>
                  <a:blip r:embed="rId22"/>
                  <a:stretch>
                    <a:fillRect/>
                  </a:stretch>
                </p:blipFill>
                <p:spPr>
                  <a:xfrm>
                    <a:off x="4511659" y="3524806"/>
                    <a:ext cx="98859" cy="8214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9D4E6C98-ECBD-FE42-B0C6-2AF9A2035313}"/>
                      </a:ext>
                    </a:extLst>
                  </p14:cNvPr>
                  <p14:cNvContentPartPr/>
                  <p14:nvPr/>
                </p14:nvContentPartPr>
                <p14:xfrm>
                  <a:off x="4786432" y="3113206"/>
                  <a:ext cx="120240" cy="360"/>
                </p14:xfrm>
              </p:contentPart>
            </mc:Choice>
            <mc:Fallback xmlns="">
              <p:pic>
                <p:nvPicPr>
                  <p:cNvPr id="33" name="Ink 32">
                    <a:extLst>
                      <a:ext uri="{FF2B5EF4-FFF2-40B4-BE49-F238E27FC236}">
                        <a16:creationId xmlns:a16="http://schemas.microsoft.com/office/drawing/2014/main" id="{9D4E6C98-ECBD-FE42-B0C6-2AF9A2035313}"/>
                      </a:ext>
                    </a:extLst>
                  </p:cNvPr>
                  <p:cNvPicPr/>
                  <p:nvPr/>
                </p:nvPicPr>
                <p:blipFill>
                  <a:blip r:embed="rId24"/>
                  <a:stretch>
                    <a:fillRect/>
                  </a:stretch>
                </p:blipFill>
                <p:spPr>
                  <a:xfrm>
                    <a:off x="4776608" y="3104566"/>
                    <a:ext cx="139494"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A476F1B1-3D01-2F49-ABDC-71850F28C872}"/>
                      </a:ext>
                    </a:extLst>
                  </p14:cNvPr>
                  <p14:cNvContentPartPr/>
                  <p14:nvPr/>
                </p14:nvContentPartPr>
                <p14:xfrm>
                  <a:off x="4912792" y="3152806"/>
                  <a:ext cx="121680" cy="173880"/>
                </p14:xfrm>
              </p:contentPart>
            </mc:Choice>
            <mc:Fallback xmlns="">
              <p:pic>
                <p:nvPicPr>
                  <p:cNvPr id="34" name="Ink 33">
                    <a:extLst>
                      <a:ext uri="{FF2B5EF4-FFF2-40B4-BE49-F238E27FC236}">
                        <a16:creationId xmlns:a16="http://schemas.microsoft.com/office/drawing/2014/main" id="{A476F1B1-3D01-2F49-ABDC-71850F28C872}"/>
                      </a:ext>
                    </a:extLst>
                  </p:cNvPr>
                  <p:cNvPicPr/>
                  <p:nvPr/>
                </p:nvPicPr>
                <p:blipFill>
                  <a:blip r:embed="rId26"/>
                  <a:stretch>
                    <a:fillRect/>
                  </a:stretch>
                </p:blipFill>
                <p:spPr>
                  <a:xfrm>
                    <a:off x="4902979" y="3142505"/>
                    <a:ext cx="140913" cy="19407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Ink 34">
                    <a:extLst>
                      <a:ext uri="{FF2B5EF4-FFF2-40B4-BE49-F238E27FC236}">
                        <a16:creationId xmlns:a16="http://schemas.microsoft.com/office/drawing/2014/main" id="{32EB50C1-F317-F447-AEA8-9CCFAB61C44D}"/>
                      </a:ext>
                    </a:extLst>
                  </p14:cNvPr>
                  <p14:cNvContentPartPr/>
                  <p14:nvPr/>
                </p14:nvContentPartPr>
                <p14:xfrm>
                  <a:off x="5015752" y="3326326"/>
                  <a:ext cx="18720" cy="183240"/>
                </p14:xfrm>
              </p:contentPart>
            </mc:Choice>
            <mc:Fallback xmlns="">
              <p:pic>
                <p:nvPicPr>
                  <p:cNvPr id="35" name="Ink 34">
                    <a:extLst>
                      <a:ext uri="{FF2B5EF4-FFF2-40B4-BE49-F238E27FC236}">
                        <a16:creationId xmlns:a16="http://schemas.microsoft.com/office/drawing/2014/main" id="{32EB50C1-F317-F447-AEA8-9CCFAB61C44D}"/>
                      </a:ext>
                    </a:extLst>
                  </p:cNvPr>
                  <p:cNvPicPr/>
                  <p:nvPr/>
                </p:nvPicPr>
                <p:blipFill>
                  <a:blip r:embed="rId28"/>
                  <a:stretch>
                    <a:fillRect/>
                  </a:stretch>
                </p:blipFill>
                <p:spPr>
                  <a:xfrm>
                    <a:off x="5006002" y="3316008"/>
                    <a:ext cx="37830" cy="203462"/>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0AC82797-ACDB-B549-A21E-5477A36AED75}"/>
                      </a:ext>
                    </a:extLst>
                  </p14:cNvPr>
                  <p14:cNvContentPartPr/>
                  <p14:nvPr/>
                </p14:nvContentPartPr>
                <p14:xfrm>
                  <a:off x="4808392" y="3265126"/>
                  <a:ext cx="22320" cy="312840"/>
                </p14:xfrm>
              </p:contentPart>
            </mc:Choice>
            <mc:Fallback xmlns="">
              <p:pic>
                <p:nvPicPr>
                  <p:cNvPr id="39" name="Ink 38">
                    <a:extLst>
                      <a:ext uri="{FF2B5EF4-FFF2-40B4-BE49-F238E27FC236}">
                        <a16:creationId xmlns:a16="http://schemas.microsoft.com/office/drawing/2014/main" id="{0AC82797-ACDB-B549-A21E-5477A36AED75}"/>
                      </a:ext>
                    </a:extLst>
                  </p:cNvPr>
                  <p:cNvPicPr/>
                  <p:nvPr/>
                </p:nvPicPr>
                <p:blipFill>
                  <a:blip r:embed="rId30"/>
                  <a:stretch>
                    <a:fillRect/>
                  </a:stretch>
                </p:blipFill>
                <p:spPr>
                  <a:xfrm>
                    <a:off x="4798994" y="3255234"/>
                    <a:ext cx="41507" cy="33303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9F502870-96CD-664A-8585-E9DD06061CC6}"/>
                      </a:ext>
                    </a:extLst>
                  </p14:cNvPr>
                  <p14:cNvContentPartPr/>
                  <p14:nvPr/>
                </p14:nvContentPartPr>
                <p14:xfrm>
                  <a:off x="4590592" y="3682726"/>
                  <a:ext cx="119520" cy="330840"/>
                </p14:xfrm>
              </p:contentPart>
            </mc:Choice>
            <mc:Fallback xmlns="">
              <p:pic>
                <p:nvPicPr>
                  <p:cNvPr id="40" name="Ink 39">
                    <a:extLst>
                      <a:ext uri="{FF2B5EF4-FFF2-40B4-BE49-F238E27FC236}">
                        <a16:creationId xmlns:a16="http://schemas.microsoft.com/office/drawing/2014/main" id="{9F502870-96CD-664A-8585-E9DD06061CC6}"/>
                      </a:ext>
                    </a:extLst>
                  </p:cNvPr>
                  <p:cNvPicPr/>
                  <p:nvPr/>
                </p:nvPicPr>
                <p:blipFill>
                  <a:blip r:embed="rId32"/>
                  <a:stretch>
                    <a:fillRect/>
                  </a:stretch>
                </p:blipFill>
                <p:spPr>
                  <a:xfrm>
                    <a:off x="4581156" y="3672826"/>
                    <a:ext cx="138785" cy="35105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2" name="Ink 41">
                    <a:extLst>
                      <a:ext uri="{FF2B5EF4-FFF2-40B4-BE49-F238E27FC236}">
                        <a16:creationId xmlns:a16="http://schemas.microsoft.com/office/drawing/2014/main" id="{1B158DD5-5AB0-2E45-BD98-DD0933B0F97D}"/>
                      </a:ext>
                    </a:extLst>
                  </p14:cNvPr>
                  <p14:cNvContentPartPr/>
                  <p14:nvPr/>
                </p14:nvContentPartPr>
                <p14:xfrm>
                  <a:off x="4594912" y="4050646"/>
                  <a:ext cx="41400" cy="207000"/>
                </p14:xfrm>
              </p:contentPart>
            </mc:Choice>
            <mc:Fallback xmlns="">
              <p:pic>
                <p:nvPicPr>
                  <p:cNvPr id="42" name="Ink 41">
                    <a:extLst>
                      <a:ext uri="{FF2B5EF4-FFF2-40B4-BE49-F238E27FC236}">
                        <a16:creationId xmlns:a16="http://schemas.microsoft.com/office/drawing/2014/main" id="{1B158DD5-5AB0-2E45-BD98-DD0933B0F97D}"/>
                      </a:ext>
                    </a:extLst>
                  </p:cNvPr>
                  <p:cNvPicPr/>
                  <p:nvPr/>
                </p:nvPicPr>
                <p:blipFill>
                  <a:blip r:embed="rId34"/>
                  <a:stretch>
                    <a:fillRect/>
                  </a:stretch>
                </p:blipFill>
                <p:spPr>
                  <a:xfrm>
                    <a:off x="4585055" y="4040769"/>
                    <a:ext cx="60720" cy="22716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Ink 43">
                    <a:extLst>
                      <a:ext uri="{FF2B5EF4-FFF2-40B4-BE49-F238E27FC236}">
                        <a16:creationId xmlns:a16="http://schemas.microsoft.com/office/drawing/2014/main" id="{BECC6000-38EE-9B47-8649-C17EA0036ED7}"/>
                      </a:ext>
                    </a:extLst>
                  </p14:cNvPr>
                  <p14:cNvContentPartPr/>
                  <p14:nvPr/>
                </p14:nvContentPartPr>
                <p14:xfrm>
                  <a:off x="4635952" y="4257646"/>
                  <a:ext cx="10800" cy="92880"/>
                </p14:xfrm>
              </p:contentPart>
            </mc:Choice>
            <mc:Fallback xmlns="">
              <p:pic>
                <p:nvPicPr>
                  <p:cNvPr id="44" name="Ink 43">
                    <a:extLst>
                      <a:ext uri="{FF2B5EF4-FFF2-40B4-BE49-F238E27FC236}">
                        <a16:creationId xmlns:a16="http://schemas.microsoft.com/office/drawing/2014/main" id="{BECC6000-38EE-9B47-8649-C17EA0036ED7}"/>
                      </a:ext>
                    </a:extLst>
                  </p:cNvPr>
                  <p:cNvPicPr/>
                  <p:nvPr/>
                </p:nvPicPr>
                <p:blipFill>
                  <a:blip r:embed="rId36"/>
                  <a:stretch>
                    <a:fillRect/>
                  </a:stretch>
                </p:blipFill>
                <p:spPr>
                  <a:xfrm>
                    <a:off x="4625952" y="4247326"/>
                    <a:ext cx="30400" cy="113107"/>
                  </a:xfrm>
                  <a:prstGeom prst="rect">
                    <a:avLst/>
                  </a:prstGeom>
                </p:spPr>
              </p:pic>
            </mc:Fallback>
          </mc:AlternateContent>
        </p:grpSp>
        <p:grpSp>
          <p:nvGrpSpPr>
            <p:cNvPr id="49" name="Group 48">
              <a:extLst>
                <a:ext uri="{FF2B5EF4-FFF2-40B4-BE49-F238E27FC236}">
                  <a16:creationId xmlns:a16="http://schemas.microsoft.com/office/drawing/2014/main" id="{476120C5-500E-7741-BEA9-DE7A0E70F633}"/>
                </a:ext>
              </a:extLst>
            </p:cNvPr>
            <p:cNvGrpSpPr/>
            <p:nvPr/>
          </p:nvGrpSpPr>
          <p:grpSpPr>
            <a:xfrm>
              <a:off x="4869592" y="3695326"/>
              <a:ext cx="138240" cy="604080"/>
              <a:chOff x="4869592" y="3695326"/>
              <a:chExt cx="138240" cy="604080"/>
            </a:xfrm>
          </p:grpSpPr>
          <mc:AlternateContent xmlns:mc="http://schemas.openxmlformats.org/markup-compatibility/2006" xmlns:p14="http://schemas.microsoft.com/office/powerpoint/2010/main">
            <mc:Choice Requires="p14">
              <p:contentPart p14:bwMode="auto" r:id="rId37">
                <p14:nvContentPartPr>
                  <p14:cNvPr id="46" name="Ink 45">
                    <a:extLst>
                      <a:ext uri="{FF2B5EF4-FFF2-40B4-BE49-F238E27FC236}">
                        <a16:creationId xmlns:a16="http://schemas.microsoft.com/office/drawing/2014/main" id="{935D3AA9-E5D0-3548-899E-EE4B1E841445}"/>
                      </a:ext>
                    </a:extLst>
                  </p14:cNvPr>
                  <p14:cNvContentPartPr/>
                  <p14:nvPr/>
                </p14:nvContentPartPr>
                <p14:xfrm>
                  <a:off x="4869592" y="3695326"/>
                  <a:ext cx="72360" cy="104040"/>
                </p14:xfrm>
              </p:contentPart>
            </mc:Choice>
            <mc:Fallback xmlns="">
              <p:pic>
                <p:nvPicPr>
                  <p:cNvPr id="46" name="Ink 45">
                    <a:extLst>
                      <a:ext uri="{FF2B5EF4-FFF2-40B4-BE49-F238E27FC236}">
                        <a16:creationId xmlns:a16="http://schemas.microsoft.com/office/drawing/2014/main" id="{935D3AA9-E5D0-3548-899E-EE4B1E841445}"/>
                      </a:ext>
                    </a:extLst>
                  </p:cNvPr>
                  <p:cNvPicPr/>
                  <p:nvPr/>
                </p:nvPicPr>
                <p:blipFill>
                  <a:blip r:embed="rId38"/>
                  <a:stretch>
                    <a:fillRect/>
                  </a:stretch>
                </p:blipFill>
                <p:spPr>
                  <a:xfrm>
                    <a:off x="4860154" y="3685005"/>
                    <a:ext cx="91630" cy="12427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Ink 46">
                    <a:extLst>
                      <a:ext uri="{FF2B5EF4-FFF2-40B4-BE49-F238E27FC236}">
                        <a16:creationId xmlns:a16="http://schemas.microsoft.com/office/drawing/2014/main" id="{8F32CA9D-9AAD-D64A-84F4-F54EC914EF10}"/>
                      </a:ext>
                    </a:extLst>
                  </p14:cNvPr>
                  <p14:cNvContentPartPr/>
                  <p14:nvPr/>
                </p14:nvContentPartPr>
                <p14:xfrm>
                  <a:off x="4876432" y="3701446"/>
                  <a:ext cx="131040" cy="315720"/>
                </p14:xfrm>
              </p:contentPart>
            </mc:Choice>
            <mc:Fallback xmlns="">
              <p:pic>
                <p:nvPicPr>
                  <p:cNvPr id="47" name="Ink 46">
                    <a:extLst>
                      <a:ext uri="{FF2B5EF4-FFF2-40B4-BE49-F238E27FC236}">
                        <a16:creationId xmlns:a16="http://schemas.microsoft.com/office/drawing/2014/main" id="{8F32CA9D-9AAD-D64A-84F4-F54EC914EF10}"/>
                      </a:ext>
                    </a:extLst>
                  </p:cNvPr>
                  <p:cNvPicPr/>
                  <p:nvPr/>
                </p:nvPicPr>
                <p:blipFill>
                  <a:blip r:embed="rId40"/>
                  <a:stretch>
                    <a:fillRect/>
                  </a:stretch>
                </p:blipFill>
                <p:spPr>
                  <a:xfrm>
                    <a:off x="4867016" y="3691128"/>
                    <a:ext cx="150264" cy="33594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 name="Ink 47">
                    <a:extLst>
                      <a:ext uri="{FF2B5EF4-FFF2-40B4-BE49-F238E27FC236}">
                        <a16:creationId xmlns:a16="http://schemas.microsoft.com/office/drawing/2014/main" id="{200794CF-48BC-2F48-81A0-272A46A67758}"/>
                      </a:ext>
                    </a:extLst>
                  </p14:cNvPr>
                  <p14:cNvContentPartPr/>
                  <p14:nvPr/>
                </p14:nvContentPartPr>
                <p14:xfrm>
                  <a:off x="5002072" y="4016446"/>
                  <a:ext cx="5760" cy="282960"/>
                </p14:xfrm>
              </p:contentPart>
            </mc:Choice>
            <mc:Fallback xmlns="">
              <p:pic>
                <p:nvPicPr>
                  <p:cNvPr id="48" name="Ink 47">
                    <a:extLst>
                      <a:ext uri="{FF2B5EF4-FFF2-40B4-BE49-F238E27FC236}">
                        <a16:creationId xmlns:a16="http://schemas.microsoft.com/office/drawing/2014/main" id="{200794CF-48BC-2F48-81A0-272A46A67758}"/>
                      </a:ext>
                    </a:extLst>
                  </p:cNvPr>
                  <p:cNvPicPr/>
                  <p:nvPr/>
                </p:nvPicPr>
                <p:blipFill>
                  <a:blip r:embed="rId42"/>
                  <a:stretch>
                    <a:fillRect/>
                  </a:stretch>
                </p:blipFill>
                <p:spPr>
                  <a:xfrm>
                    <a:off x="4992472" y="4006547"/>
                    <a:ext cx="24576" cy="30317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0" name="Ink 49">
                  <a:extLst>
                    <a:ext uri="{FF2B5EF4-FFF2-40B4-BE49-F238E27FC236}">
                      <a16:creationId xmlns:a16="http://schemas.microsoft.com/office/drawing/2014/main" id="{DBBDDCE3-BD76-1C4F-A1BE-B10AA750E108}"/>
                    </a:ext>
                  </a:extLst>
                </p14:cNvPr>
                <p14:cNvContentPartPr/>
                <p14:nvPr/>
              </p14:nvContentPartPr>
              <p14:xfrm>
                <a:off x="4629112" y="4381126"/>
                <a:ext cx="58320" cy="81000"/>
              </p14:xfrm>
            </p:contentPart>
          </mc:Choice>
          <mc:Fallback xmlns="">
            <p:pic>
              <p:nvPicPr>
                <p:cNvPr id="50" name="Ink 49">
                  <a:extLst>
                    <a:ext uri="{FF2B5EF4-FFF2-40B4-BE49-F238E27FC236}">
                      <a16:creationId xmlns:a16="http://schemas.microsoft.com/office/drawing/2014/main" id="{DBBDDCE3-BD76-1C4F-A1BE-B10AA750E108}"/>
                    </a:ext>
                  </a:extLst>
                </p:cNvPr>
                <p:cNvPicPr/>
                <p:nvPr/>
              </p:nvPicPr>
              <p:blipFill>
                <a:blip r:embed="rId44"/>
                <a:stretch>
                  <a:fillRect/>
                </a:stretch>
              </p:blipFill>
              <p:spPr>
                <a:xfrm>
                  <a:off x="4619261" y="4370794"/>
                  <a:ext cx="77629" cy="10125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Ink 50">
                  <a:extLst>
                    <a:ext uri="{FF2B5EF4-FFF2-40B4-BE49-F238E27FC236}">
                      <a16:creationId xmlns:a16="http://schemas.microsoft.com/office/drawing/2014/main" id="{B945D43F-6C1F-B847-A09B-7069E29E4CDC}"/>
                    </a:ext>
                  </a:extLst>
                </p14:cNvPr>
                <p14:cNvContentPartPr/>
                <p14:nvPr/>
              </p14:nvContentPartPr>
              <p14:xfrm>
                <a:off x="4655032" y="4377526"/>
                <a:ext cx="131040" cy="113040"/>
              </p14:xfrm>
            </p:contentPart>
          </mc:Choice>
          <mc:Fallback xmlns="">
            <p:pic>
              <p:nvPicPr>
                <p:cNvPr id="51" name="Ink 50">
                  <a:extLst>
                    <a:ext uri="{FF2B5EF4-FFF2-40B4-BE49-F238E27FC236}">
                      <a16:creationId xmlns:a16="http://schemas.microsoft.com/office/drawing/2014/main" id="{B945D43F-6C1F-B847-A09B-7069E29E4CDC}"/>
                    </a:ext>
                  </a:extLst>
                </p:cNvPr>
                <p:cNvPicPr/>
                <p:nvPr/>
              </p:nvPicPr>
              <p:blipFill>
                <a:blip r:embed="rId46"/>
                <a:stretch>
                  <a:fillRect/>
                </a:stretch>
              </p:blipFill>
              <p:spPr>
                <a:xfrm>
                  <a:off x="4645616" y="4367625"/>
                  <a:ext cx="150264" cy="13325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2" name="Ink 51">
                  <a:extLst>
                    <a:ext uri="{FF2B5EF4-FFF2-40B4-BE49-F238E27FC236}">
                      <a16:creationId xmlns:a16="http://schemas.microsoft.com/office/drawing/2014/main" id="{22C60635-C347-9C4F-87F9-2E963E16C70D}"/>
                    </a:ext>
                  </a:extLst>
                </p14:cNvPr>
                <p14:cNvContentPartPr/>
                <p14:nvPr/>
              </p14:nvContentPartPr>
              <p14:xfrm>
                <a:off x="4930072" y="4306966"/>
                <a:ext cx="112320" cy="165240"/>
              </p14:xfrm>
            </p:contentPart>
          </mc:Choice>
          <mc:Fallback xmlns="">
            <p:pic>
              <p:nvPicPr>
                <p:cNvPr id="52" name="Ink 51">
                  <a:extLst>
                    <a:ext uri="{FF2B5EF4-FFF2-40B4-BE49-F238E27FC236}">
                      <a16:creationId xmlns:a16="http://schemas.microsoft.com/office/drawing/2014/main" id="{22C60635-C347-9C4F-87F9-2E963E16C70D}"/>
                    </a:ext>
                  </a:extLst>
                </p:cNvPr>
                <p:cNvPicPr/>
                <p:nvPr/>
              </p:nvPicPr>
              <p:blipFill>
                <a:blip r:embed="rId48"/>
                <a:stretch>
                  <a:fillRect/>
                </a:stretch>
              </p:blipFill>
              <p:spPr>
                <a:xfrm>
                  <a:off x="4920613" y="4297076"/>
                  <a:ext cx="131631" cy="185431"/>
                </a:xfrm>
                <a:prstGeom prst="rect">
                  <a:avLst/>
                </a:prstGeom>
              </p:spPr>
            </p:pic>
          </mc:Fallback>
        </mc:AlternateContent>
      </p:grpSp>
      <p:grpSp>
        <p:nvGrpSpPr>
          <p:cNvPr id="74" name="Group 73">
            <a:extLst>
              <a:ext uri="{FF2B5EF4-FFF2-40B4-BE49-F238E27FC236}">
                <a16:creationId xmlns:a16="http://schemas.microsoft.com/office/drawing/2014/main" id="{F7594B7B-26AA-1E41-8B53-EE7B92F1BBA5}"/>
              </a:ext>
            </a:extLst>
          </p:cNvPr>
          <p:cNvGrpSpPr/>
          <p:nvPr/>
        </p:nvGrpSpPr>
        <p:grpSpPr>
          <a:xfrm>
            <a:off x="5176609" y="3318807"/>
            <a:ext cx="1019160" cy="1348920"/>
            <a:chOff x="5668792" y="2630086"/>
            <a:chExt cx="1019160" cy="1348920"/>
          </a:xfrm>
        </p:grpSpPr>
        <mc:AlternateContent xmlns:mc="http://schemas.openxmlformats.org/markup-compatibility/2006" xmlns:p14="http://schemas.microsoft.com/office/powerpoint/2010/main">
          <mc:Choice Requires="p14">
            <p:contentPart p14:bwMode="auto" r:id="rId49">
              <p14:nvContentPartPr>
                <p14:cNvPr id="54" name="Ink 53">
                  <a:extLst>
                    <a:ext uri="{FF2B5EF4-FFF2-40B4-BE49-F238E27FC236}">
                      <a16:creationId xmlns:a16="http://schemas.microsoft.com/office/drawing/2014/main" id="{A7244508-ECA8-5044-A984-BAA9E6A62906}"/>
                    </a:ext>
                  </a:extLst>
                </p14:cNvPr>
                <p14:cNvContentPartPr/>
                <p14:nvPr/>
              </p14:nvContentPartPr>
              <p14:xfrm>
                <a:off x="5668792" y="2630086"/>
                <a:ext cx="227160" cy="268560"/>
              </p14:xfrm>
            </p:contentPart>
          </mc:Choice>
          <mc:Fallback xmlns="">
            <p:pic>
              <p:nvPicPr>
                <p:cNvPr id="54" name="Ink 53">
                  <a:extLst>
                    <a:ext uri="{FF2B5EF4-FFF2-40B4-BE49-F238E27FC236}">
                      <a16:creationId xmlns:a16="http://schemas.microsoft.com/office/drawing/2014/main" id="{A7244508-ECA8-5044-A984-BAA9E6A62906}"/>
                    </a:ext>
                  </a:extLst>
                </p:cNvPr>
                <p:cNvPicPr/>
                <p:nvPr/>
              </p:nvPicPr>
              <p:blipFill>
                <a:blip r:embed="rId50"/>
                <a:stretch>
                  <a:fillRect/>
                </a:stretch>
              </p:blipFill>
              <p:spPr>
                <a:xfrm>
                  <a:off x="5660152" y="2621086"/>
                  <a:ext cx="244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Ink 54">
                  <a:extLst>
                    <a:ext uri="{FF2B5EF4-FFF2-40B4-BE49-F238E27FC236}">
                      <a16:creationId xmlns:a16="http://schemas.microsoft.com/office/drawing/2014/main" id="{D6A2F310-4DBA-2348-93F1-5F4C1915D764}"/>
                    </a:ext>
                  </a:extLst>
                </p14:cNvPr>
                <p14:cNvContentPartPr/>
                <p14:nvPr/>
              </p14:nvContentPartPr>
              <p14:xfrm>
                <a:off x="5671672" y="2974966"/>
                <a:ext cx="277560" cy="348120"/>
              </p14:xfrm>
            </p:contentPart>
          </mc:Choice>
          <mc:Fallback xmlns="">
            <p:pic>
              <p:nvPicPr>
                <p:cNvPr id="55" name="Ink 54">
                  <a:extLst>
                    <a:ext uri="{FF2B5EF4-FFF2-40B4-BE49-F238E27FC236}">
                      <a16:creationId xmlns:a16="http://schemas.microsoft.com/office/drawing/2014/main" id="{D6A2F310-4DBA-2348-93F1-5F4C1915D764}"/>
                    </a:ext>
                  </a:extLst>
                </p:cNvPr>
                <p:cNvPicPr/>
                <p:nvPr/>
              </p:nvPicPr>
              <p:blipFill>
                <a:blip r:embed="rId52"/>
                <a:stretch>
                  <a:fillRect/>
                </a:stretch>
              </p:blipFill>
              <p:spPr>
                <a:xfrm>
                  <a:off x="5663032" y="2965966"/>
                  <a:ext cx="2952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Ink 61">
                  <a:extLst>
                    <a:ext uri="{FF2B5EF4-FFF2-40B4-BE49-F238E27FC236}">
                      <a16:creationId xmlns:a16="http://schemas.microsoft.com/office/drawing/2014/main" id="{DDF3939D-C46B-F04C-93FC-0723768F6F1A}"/>
                    </a:ext>
                  </a:extLst>
                </p14:cNvPr>
                <p14:cNvContentPartPr/>
                <p14:nvPr/>
              </p14:nvContentPartPr>
              <p14:xfrm>
                <a:off x="5821792" y="3013846"/>
                <a:ext cx="11160" cy="259560"/>
              </p14:xfrm>
            </p:contentPart>
          </mc:Choice>
          <mc:Fallback xmlns="">
            <p:pic>
              <p:nvPicPr>
                <p:cNvPr id="62" name="Ink 61">
                  <a:extLst>
                    <a:ext uri="{FF2B5EF4-FFF2-40B4-BE49-F238E27FC236}">
                      <a16:creationId xmlns:a16="http://schemas.microsoft.com/office/drawing/2014/main" id="{DDF3939D-C46B-F04C-93FC-0723768F6F1A}"/>
                    </a:ext>
                  </a:extLst>
                </p:cNvPr>
                <p:cNvPicPr/>
                <p:nvPr/>
              </p:nvPicPr>
              <p:blipFill>
                <a:blip r:embed="rId54"/>
                <a:stretch>
                  <a:fillRect/>
                </a:stretch>
              </p:blipFill>
              <p:spPr>
                <a:xfrm>
                  <a:off x="5813152" y="3005206"/>
                  <a:ext cx="288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5" name="Ink 64">
                  <a:extLst>
                    <a:ext uri="{FF2B5EF4-FFF2-40B4-BE49-F238E27FC236}">
                      <a16:creationId xmlns:a16="http://schemas.microsoft.com/office/drawing/2014/main" id="{304EFF1A-813A-6040-B805-948F3FB84F4F}"/>
                    </a:ext>
                  </a:extLst>
                </p14:cNvPr>
                <p14:cNvContentPartPr/>
                <p14:nvPr/>
              </p14:nvContentPartPr>
              <p14:xfrm>
                <a:off x="5763472" y="3384286"/>
                <a:ext cx="4680" cy="84240"/>
              </p14:xfrm>
            </p:contentPart>
          </mc:Choice>
          <mc:Fallback xmlns="">
            <p:pic>
              <p:nvPicPr>
                <p:cNvPr id="65" name="Ink 64">
                  <a:extLst>
                    <a:ext uri="{FF2B5EF4-FFF2-40B4-BE49-F238E27FC236}">
                      <a16:creationId xmlns:a16="http://schemas.microsoft.com/office/drawing/2014/main" id="{304EFF1A-813A-6040-B805-948F3FB84F4F}"/>
                    </a:ext>
                  </a:extLst>
                </p:cNvPr>
                <p:cNvPicPr/>
                <p:nvPr/>
              </p:nvPicPr>
              <p:blipFill>
                <a:blip r:embed="rId56"/>
                <a:stretch>
                  <a:fillRect/>
                </a:stretch>
              </p:blipFill>
              <p:spPr>
                <a:xfrm>
                  <a:off x="5754832" y="3375646"/>
                  <a:ext cx="22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7" name="Ink 66">
                  <a:extLst>
                    <a:ext uri="{FF2B5EF4-FFF2-40B4-BE49-F238E27FC236}">
                      <a16:creationId xmlns:a16="http://schemas.microsoft.com/office/drawing/2014/main" id="{BD6BFE34-B878-2C4B-8FF2-028F5007D28D}"/>
                    </a:ext>
                  </a:extLst>
                </p14:cNvPr>
                <p14:cNvContentPartPr/>
                <p14:nvPr/>
              </p14:nvContentPartPr>
              <p14:xfrm>
                <a:off x="5849152" y="2968486"/>
                <a:ext cx="155520" cy="297360"/>
              </p14:xfrm>
            </p:contentPart>
          </mc:Choice>
          <mc:Fallback xmlns="">
            <p:pic>
              <p:nvPicPr>
                <p:cNvPr id="67" name="Ink 66">
                  <a:extLst>
                    <a:ext uri="{FF2B5EF4-FFF2-40B4-BE49-F238E27FC236}">
                      <a16:creationId xmlns:a16="http://schemas.microsoft.com/office/drawing/2014/main" id="{BD6BFE34-B878-2C4B-8FF2-028F5007D28D}"/>
                    </a:ext>
                  </a:extLst>
                </p:cNvPr>
                <p:cNvPicPr/>
                <p:nvPr/>
              </p:nvPicPr>
              <p:blipFill>
                <a:blip r:embed="rId58"/>
                <a:stretch>
                  <a:fillRect/>
                </a:stretch>
              </p:blipFill>
              <p:spPr>
                <a:xfrm>
                  <a:off x="5840512" y="2959846"/>
                  <a:ext cx="1731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8" name="Ink 67">
                  <a:extLst>
                    <a:ext uri="{FF2B5EF4-FFF2-40B4-BE49-F238E27FC236}">
                      <a16:creationId xmlns:a16="http://schemas.microsoft.com/office/drawing/2014/main" id="{03E4847E-0073-A94E-AE9A-B1762817CC8E}"/>
                    </a:ext>
                  </a:extLst>
                </p14:cNvPr>
                <p14:cNvContentPartPr/>
                <p14:nvPr/>
              </p14:nvContentPartPr>
              <p14:xfrm>
                <a:off x="5880112" y="3391846"/>
                <a:ext cx="134640" cy="92520"/>
              </p14:xfrm>
            </p:contentPart>
          </mc:Choice>
          <mc:Fallback xmlns="">
            <p:pic>
              <p:nvPicPr>
                <p:cNvPr id="68" name="Ink 67">
                  <a:extLst>
                    <a:ext uri="{FF2B5EF4-FFF2-40B4-BE49-F238E27FC236}">
                      <a16:creationId xmlns:a16="http://schemas.microsoft.com/office/drawing/2014/main" id="{03E4847E-0073-A94E-AE9A-B1762817CC8E}"/>
                    </a:ext>
                  </a:extLst>
                </p:cNvPr>
                <p:cNvPicPr/>
                <p:nvPr/>
              </p:nvPicPr>
              <p:blipFill>
                <a:blip r:embed="rId60"/>
                <a:stretch>
                  <a:fillRect/>
                </a:stretch>
              </p:blipFill>
              <p:spPr>
                <a:xfrm>
                  <a:off x="5871472" y="3382846"/>
                  <a:ext cx="152280" cy="110160"/>
                </a:xfrm>
                <a:prstGeom prst="rect">
                  <a:avLst/>
                </a:prstGeom>
              </p:spPr>
            </p:pic>
          </mc:Fallback>
        </mc:AlternateContent>
        <p:grpSp>
          <p:nvGrpSpPr>
            <p:cNvPr id="73" name="Group 72">
              <a:extLst>
                <a:ext uri="{FF2B5EF4-FFF2-40B4-BE49-F238E27FC236}">
                  <a16:creationId xmlns:a16="http://schemas.microsoft.com/office/drawing/2014/main" id="{EC00327C-1034-C64B-8AD8-00043E5A9E6D}"/>
                </a:ext>
              </a:extLst>
            </p:cNvPr>
            <p:cNvGrpSpPr/>
            <p:nvPr/>
          </p:nvGrpSpPr>
          <p:grpSpPr>
            <a:xfrm>
              <a:off x="5772472" y="3381406"/>
              <a:ext cx="915480" cy="597600"/>
              <a:chOff x="5772472" y="3381406"/>
              <a:chExt cx="915480" cy="597600"/>
            </a:xfrm>
          </p:grpSpPr>
          <mc:AlternateContent xmlns:mc="http://schemas.openxmlformats.org/markup-compatibility/2006" xmlns:p14="http://schemas.microsoft.com/office/powerpoint/2010/main">
            <mc:Choice Requires="p14">
              <p:contentPart p14:bwMode="auto" r:id="rId61">
                <p14:nvContentPartPr>
                  <p14:cNvPr id="82" name="Ink 81">
                    <a:extLst>
                      <a:ext uri="{FF2B5EF4-FFF2-40B4-BE49-F238E27FC236}">
                        <a16:creationId xmlns:a16="http://schemas.microsoft.com/office/drawing/2014/main" id="{89F0A7FA-6172-6342-9F0F-E354E170DDD0}"/>
                      </a:ext>
                    </a:extLst>
                  </p14:cNvPr>
                  <p14:cNvContentPartPr/>
                  <p14:nvPr/>
                </p14:nvContentPartPr>
                <p14:xfrm>
                  <a:off x="5772472" y="3451966"/>
                  <a:ext cx="864000" cy="273960"/>
                </p14:xfrm>
              </p:contentPart>
            </mc:Choice>
            <mc:Fallback xmlns="">
              <p:pic>
                <p:nvPicPr>
                  <p:cNvPr id="82" name="Ink 81">
                    <a:extLst>
                      <a:ext uri="{FF2B5EF4-FFF2-40B4-BE49-F238E27FC236}">
                        <a16:creationId xmlns:a16="http://schemas.microsoft.com/office/drawing/2014/main" id="{89F0A7FA-6172-6342-9F0F-E354E170DDD0}"/>
                      </a:ext>
                    </a:extLst>
                  </p:cNvPr>
                  <p:cNvPicPr/>
                  <p:nvPr/>
                </p:nvPicPr>
                <p:blipFill>
                  <a:blip r:embed="rId62"/>
                  <a:stretch>
                    <a:fillRect/>
                  </a:stretch>
                </p:blipFill>
                <p:spPr>
                  <a:xfrm>
                    <a:off x="5763832" y="3442966"/>
                    <a:ext cx="881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1" name="Ink 80">
                    <a:extLst>
                      <a:ext uri="{FF2B5EF4-FFF2-40B4-BE49-F238E27FC236}">
                        <a16:creationId xmlns:a16="http://schemas.microsoft.com/office/drawing/2014/main" id="{0433A8FE-6288-6F47-8CAF-8B42C68D628A}"/>
                      </a:ext>
                    </a:extLst>
                  </p14:cNvPr>
                  <p14:cNvContentPartPr/>
                  <p14:nvPr/>
                </p14:nvContentPartPr>
                <p14:xfrm>
                  <a:off x="5979112" y="3482206"/>
                  <a:ext cx="241920" cy="68760"/>
                </p14:xfrm>
              </p:contentPart>
            </mc:Choice>
            <mc:Fallback xmlns="">
              <p:pic>
                <p:nvPicPr>
                  <p:cNvPr id="81" name="Ink 80">
                    <a:extLst>
                      <a:ext uri="{FF2B5EF4-FFF2-40B4-BE49-F238E27FC236}">
                        <a16:creationId xmlns:a16="http://schemas.microsoft.com/office/drawing/2014/main" id="{0433A8FE-6288-6F47-8CAF-8B42C68D628A}"/>
                      </a:ext>
                    </a:extLst>
                  </p:cNvPr>
                  <p:cNvPicPr/>
                  <p:nvPr/>
                </p:nvPicPr>
                <p:blipFill>
                  <a:blip r:embed="rId64"/>
                  <a:stretch>
                    <a:fillRect/>
                  </a:stretch>
                </p:blipFill>
                <p:spPr>
                  <a:xfrm>
                    <a:off x="5970112" y="3473566"/>
                    <a:ext cx="259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0" name="Ink 59">
                    <a:extLst>
                      <a:ext uri="{FF2B5EF4-FFF2-40B4-BE49-F238E27FC236}">
                        <a16:creationId xmlns:a16="http://schemas.microsoft.com/office/drawing/2014/main" id="{D23026AA-BB40-5B4F-BDFF-D48552491A5B}"/>
                      </a:ext>
                    </a:extLst>
                  </p14:cNvPr>
                  <p14:cNvContentPartPr/>
                  <p14:nvPr/>
                </p14:nvContentPartPr>
                <p14:xfrm>
                  <a:off x="6208072" y="3692086"/>
                  <a:ext cx="21600" cy="238680"/>
                </p14:xfrm>
              </p:contentPart>
            </mc:Choice>
            <mc:Fallback xmlns="">
              <p:pic>
                <p:nvPicPr>
                  <p:cNvPr id="60" name="Ink 59">
                    <a:extLst>
                      <a:ext uri="{FF2B5EF4-FFF2-40B4-BE49-F238E27FC236}">
                        <a16:creationId xmlns:a16="http://schemas.microsoft.com/office/drawing/2014/main" id="{D23026AA-BB40-5B4F-BDFF-D48552491A5B}"/>
                      </a:ext>
                    </a:extLst>
                  </p:cNvPr>
                  <p:cNvPicPr/>
                  <p:nvPr/>
                </p:nvPicPr>
                <p:blipFill>
                  <a:blip r:embed="rId66"/>
                  <a:stretch>
                    <a:fillRect/>
                  </a:stretch>
                </p:blipFill>
                <p:spPr>
                  <a:xfrm>
                    <a:off x="6199072" y="3683446"/>
                    <a:ext cx="39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Ink 69">
                    <a:extLst>
                      <a:ext uri="{FF2B5EF4-FFF2-40B4-BE49-F238E27FC236}">
                        <a16:creationId xmlns:a16="http://schemas.microsoft.com/office/drawing/2014/main" id="{DFA6D9C2-A7F6-3F4F-B9D9-3B8F6E12E0AF}"/>
                      </a:ext>
                    </a:extLst>
                  </p14:cNvPr>
                  <p14:cNvContentPartPr/>
                  <p14:nvPr/>
                </p14:nvContentPartPr>
                <p14:xfrm>
                  <a:off x="6606232" y="3619366"/>
                  <a:ext cx="81720" cy="106560"/>
                </p14:xfrm>
              </p:contentPart>
            </mc:Choice>
            <mc:Fallback xmlns="">
              <p:pic>
                <p:nvPicPr>
                  <p:cNvPr id="70" name="Ink 69">
                    <a:extLst>
                      <a:ext uri="{FF2B5EF4-FFF2-40B4-BE49-F238E27FC236}">
                        <a16:creationId xmlns:a16="http://schemas.microsoft.com/office/drawing/2014/main" id="{DFA6D9C2-A7F6-3F4F-B9D9-3B8F6E12E0AF}"/>
                      </a:ext>
                    </a:extLst>
                  </p:cNvPr>
                  <p:cNvPicPr/>
                  <p:nvPr/>
                </p:nvPicPr>
                <p:blipFill>
                  <a:blip r:embed="rId68"/>
                  <a:stretch>
                    <a:fillRect/>
                  </a:stretch>
                </p:blipFill>
                <p:spPr>
                  <a:xfrm>
                    <a:off x="6597232" y="3610726"/>
                    <a:ext cx="99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1" name="Ink 70">
                    <a:extLst>
                      <a:ext uri="{FF2B5EF4-FFF2-40B4-BE49-F238E27FC236}">
                        <a16:creationId xmlns:a16="http://schemas.microsoft.com/office/drawing/2014/main" id="{29F969BD-F645-3B41-98EF-06D1F451AD0F}"/>
                      </a:ext>
                    </a:extLst>
                  </p14:cNvPr>
                  <p14:cNvContentPartPr/>
                  <p14:nvPr/>
                </p14:nvContentPartPr>
                <p14:xfrm>
                  <a:off x="6224992" y="3974686"/>
                  <a:ext cx="105480" cy="4320"/>
                </p14:xfrm>
              </p:contentPart>
            </mc:Choice>
            <mc:Fallback xmlns="">
              <p:pic>
                <p:nvPicPr>
                  <p:cNvPr id="71" name="Ink 70">
                    <a:extLst>
                      <a:ext uri="{FF2B5EF4-FFF2-40B4-BE49-F238E27FC236}">
                        <a16:creationId xmlns:a16="http://schemas.microsoft.com/office/drawing/2014/main" id="{29F969BD-F645-3B41-98EF-06D1F451AD0F}"/>
                      </a:ext>
                    </a:extLst>
                  </p:cNvPr>
                  <p:cNvPicPr/>
                  <p:nvPr/>
                </p:nvPicPr>
                <p:blipFill>
                  <a:blip r:embed="rId70"/>
                  <a:stretch>
                    <a:fillRect/>
                  </a:stretch>
                </p:blipFill>
                <p:spPr>
                  <a:xfrm>
                    <a:off x="6215992" y="3965686"/>
                    <a:ext cx="12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Ink 71">
                    <a:extLst>
                      <a:ext uri="{FF2B5EF4-FFF2-40B4-BE49-F238E27FC236}">
                        <a16:creationId xmlns:a16="http://schemas.microsoft.com/office/drawing/2014/main" id="{0B8B137C-E89F-D249-8877-D9F7C5A1B7DA}"/>
                      </a:ext>
                    </a:extLst>
                  </p14:cNvPr>
                  <p14:cNvContentPartPr/>
                  <p14:nvPr/>
                </p14:nvContentPartPr>
                <p14:xfrm>
                  <a:off x="6410032" y="3381406"/>
                  <a:ext cx="131400" cy="283320"/>
                </p14:xfrm>
              </p:contentPart>
            </mc:Choice>
            <mc:Fallback xmlns="">
              <p:pic>
                <p:nvPicPr>
                  <p:cNvPr id="72" name="Ink 71">
                    <a:extLst>
                      <a:ext uri="{FF2B5EF4-FFF2-40B4-BE49-F238E27FC236}">
                        <a16:creationId xmlns:a16="http://schemas.microsoft.com/office/drawing/2014/main" id="{0B8B137C-E89F-D249-8877-D9F7C5A1B7DA}"/>
                      </a:ext>
                    </a:extLst>
                  </p:cNvPr>
                  <p:cNvPicPr/>
                  <p:nvPr/>
                </p:nvPicPr>
                <p:blipFill>
                  <a:blip r:embed="rId72"/>
                  <a:stretch>
                    <a:fillRect/>
                  </a:stretch>
                </p:blipFill>
                <p:spPr>
                  <a:xfrm>
                    <a:off x="6401392" y="3372766"/>
                    <a:ext cx="149040" cy="30096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73">
            <p14:nvContentPartPr>
              <p14:cNvPr id="83" name="Ink 82">
                <a:extLst>
                  <a:ext uri="{FF2B5EF4-FFF2-40B4-BE49-F238E27FC236}">
                    <a16:creationId xmlns:a16="http://schemas.microsoft.com/office/drawing/2014/main" id="{A8AE6A5E-FF39-994E-B428-FDD8687F206C}"/>
                  </a:ext>
                </a:extLst>
              </p14:cNvPr>
              <p14:cNvContentPartPr/>
              <p14:nvPr/>
            </p14:nvContentPartPr>
            <p14:xfrm>
              <a:off x="5647912" y="4306966"/>
              <a:ext cx="86040" cy="38520"/>
            </p14:xfrm>
          </p:contentPart>
        </mc:Choice>
        <mc:Fallback xmlns="">
          <p:pic>
            <p:nvPicPr>
              <p:cNvPr id="83" name="Ink 82">
                <a:extLst>
                  <a:ext uri="{FF2B5EF4-FFF2-40B4-BE49-F238E27FC236}">
                    <a16:creationId xmlns:a16="http://schemas.microsoft.com/office/drawing/2014/main" id="{A8AE6A5E-FF39-994E-B428-FDD8687F206C}"/>
                  </a:ext>
                </a:extLst>
              </p:cNvPr>
              <p:cNvPicPr/>
              <p:nvPr/>
            </p:nvPicPr>
            <p:blipFill>
              <a:blip r:embed="rId74"/>
              <a:stretch>
                <a:fillRect/>
              </a:stretch>
            </p:blipFill>
            <p:spPr>
              <a:xfrm>
                <a:off x="5639272" y="4297966"/>
                <a:ext cx="103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84" name="Ink 83">
                <a:extLst>
                  <a:ext uri="{FF2B5EF4-FFF2-40B4-BE49-F238E27FC236}">
                    <a16:creationId xmlns:a16="http://schemas.microsoft.com/office/drawing/2014/main" id="{68737D7D-73B9-C646-B98C-F2C23B5310D7}"/>
                  </a:ext>
                </a:extLst>
              </p14:cNvPr>
              <p14:cNvContentPartPr/>
              <p14:nvPr/>
            </p14:nvContentPartPr>
            <p14:xfrm>
              <a:off x="5740432" y="4251886"/>
              <a:ext cx="2520" cy="57960"/>
            </p14:xfrm>
          </p:contentPart>
        </mc:Choice>
        <mc:Fallback xmlns="">
          <p:pic>
            <p:nvPicPr>
              <p:cNvPr id="84" name="Ink 83">
                <a:extLst>
                  <a:ext uri="{FF2B5EF4-FFF2-40B4-BE49-F238E27FC236}">
                    <a16:creationId xmlns:a16="http://schemas.microsoft.com/office/drawing/2014/main" id="{68737D7D-73B9-C646-B98C-F2C23B5310D7}"/>
                  </a:ext>
                </a:extLst>
              </p:cNvPr>
              <p:cNvPicPr/>
              <p:nvPr/>
            </p:nvPicPr>
            <p:blipFill>
              <a:blip r:embed="rId76"/>
              <a:stretch>
                <a:fillRect/>
              </a:stretch>
            </p:blipFill>
            <p:spPr>
              <a:xfrm>
                <a:off x="5731432" y="4243246"/>
                <a:ext cx="20160" cy="75600"/>
              </a:xfrm>
              <a:prstGeom prst="rect">
                <a:avLst/>
              </a:prstGeom>
            </p:spPr>
          </p:pic>
        </mc:Fallback>
      </mc:AlternateContent>
    </p:spTree>
    <p:extLst>
      <p:ext uri="{BB962C8B-B14F-4D97-AF65-F5344CB8AC3E}">
        <p14:creationId xmlns:p14="http://schemas.microsoft.com/office/powerpoint/2010/main" val="243310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p:txBody>
          <a:bodyPr>
            <a:noAutofit/>
          </a:bodyPr>
          <a:lstStyle/>
          <a:p>
            <a:r>
              <a:rPr lang="en-US" sz="3200" dirty="0">
                <a:solidFill>
                  <a:schemeClr val="tx1"/>
                </a:solidFill>
              </a:rPr>
              <a:t>NEUROLOGICAL</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581852" y="1041731"/>
            <a:ext cx="2840831" cy="3759042"/>
          </a:xfrm>
        </p:spPr>
        <p:txBody>
          <a:bodyPr>
            <a:normAutofit lnSpcReduction="10000"/>
          </a:bodyPr>
          <a:lstStyle/>
          <a:p>
            <a:r>
              <a:rPr lang="en-US" sz="2000" dirty="0"/>
              <a:t>Motor </a:t>
            </a:r>
            <a:r>
              <a:rPr lang="en-US" sz="2000" dirty="0" err="1"/>
              <a:t>impersistence</a:t>
            </a:r>
            <a:endParaRPr lang="en-US" sz="2000" dirty="0"/>
          </a:p>
          <a:p>
            <a:pPr lvl="1"/>
            <a:r>
              <a:rPr lang="en-US" sz="1700" dirty="0"/>
              <a:t>* Darting tongue</a:t>
            </a:r>
          </a:p>
          <a:p>
            <a:pPr lvl="2"/>
            <a:r>
              <a:rPr lang="en-US" sz="1400" dirty="0"/>
              <a:t>“Jack in the box”</a:t>
            </a:r>
          </a:p>
          <a:p>
            <a:pPr lvl="1"/>
            <a:r>
              <a:rPr lang="en-US" sz="1700" dirty="0"/>
              <a:t>Wormian tongue</a:t>
            </a:r>
          </a:p>
          <a:p>
            <a:pPr lvl="1"/>
            <a:r>
              <a:rPr lang="en-US" sz="1700" dirty="0"/>
              <a:t>* Milkmaid grip</a:t>
            </a:r>
          </a:p>
          <a:p>
            <a:r>
              <a:rPr lang="en-US" sz="2000" dirty="0"/>
              <a:t>* Spooning</a:t>
            </a:r>
          </a:p>
          <a:p>
            <a:pPr lvl="1"/>
            <a:r>
              <a:rPr lang="en-US" sz="1700" dirty="0"/>
              <a:t>Hyperextension MCP</a:t>
            </a:r>
          </a:p>
          <a:p>
            <a:r>
              <a:rPr lang="en-US" sz="2000" dirty="0"/>
              <a:t>*Touchdown sign:</a:t>
            </a:r>
          </a:p>
          <a:p>
            <a:pPr lvl="1"/>
            <a:r>
              <a:rPr lang="en-US" sz="1700" dirty="0"/>
              <a:t>Pronation and elbow flexion </a:t>
            </a:r>
          </a:p>
          <a:p>
            <a:pPr lvl="1"/>
            <a:endParaRPr lang="en-US" sz="1700" dirty="0"/>
          </a:p>
          <a:p>
            <a:pPr marL="0" indent="0">
              <a:buNone/>
            </a:pPr>
            <a:r>
              <a:rPr lang="en-US" sz="2000" dirty="0"/>
              <a:t>* </a:t>
            </a:r>
            <a:r>
              <a:rPr lang="en-US" sz="1800" i="1" dirty="0"/>
              <a:t>Seen together these suggest Sydenham Chorea</a:t>
            </a:r>
            <a:endParaRPr lang="en-US" sz="2000" i="1" dirty="0"/>
          </a:p>
          <a:p>
            <a:pPr marL="0" indent="0">
              <a:buNone/>
            </a:pPr>
            <a:endParaRPr lang="en-US" dirty="0"/>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22</a:t>
            </a:fld>
            <a:endParaRPr lang="en-US" dirty="0"/>
          </a:p>
        </p:txBody>
      </p:sp>
      <p:pic>
        <p:nvPicPr>
          <p:cNvPr id="6" name="Content Placeholder 4">
            <a:extLst>
              <a:ext uri="{FF2B5EF4-FFF2-40B4-BE49-F238E27FC236}">
                <a16:creationId xmlns:a16="http://schemas.microsoft.com/office/drawing/2014/main" id="{7E864DBE-2681-4649-970F-5D3A5CBBA093}"/>
              </a:ext>
            </a:extLst>
          </p:cNvPr>
          <p:cNvPicPr>
            <a:picLocks noChangeAspect="1"/>
          </p:cNvPicPr>
          <p:nvPr/>
        </p:nvPicPr>
        <p:blipFill>
          <a:blip r:embed="rId2"/>
          <a:srcRect l="27648" r="27648"/>
          <a:stretch>
            <a:fillRect/>
          </a:stretch>
        </p:blipFill>
        <p:spPr>
          <a:xfrm>
            <a:off x="5205835" y="2043357"/>
            <a:ext cx="1380152" cy="1755789"/>
          </a:xfrm>
          <a:prstGeom prst="rect">
            <a:avLst/>
          </a:prstGeom>
        </p:spPr>
      </p:pic>
      <p:pic>
        <p:nvPicPr>
          <p:cNvPr id="10" name="Picture 9" descr="File:Cat tongue teeth yawn.jpg - Wikimedia Commons">
            <a:extLst>
              <a:ext uri="{FF2B5EF4-FFF2-40B4-BE49-F238E27FC236}">
                <a16:creationId xmlns:a16="http://schemas.microsoft.com/office/drawing/2014/main" id="{3AEFCD05-8AC1-1F44-A1D0-A92EE25ABF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65086" y="262797"/>
            <a:ext cx="1559386" cy="1169540"/>
          </a:xfrm>
          <a:prstGeom prst="rect">
            <a:avLst/>
          </a:prstGeom>
        </p:spPr>
      </p:pic>
      <p:pic>
        <p:nvPicPr>
          <p:cNvPr id="13" name="Picture 12" descr="Free photo Referee Touchdown Professional Football Official - Max Pixel">
            <a:extLst>
              <a:ext uri="{FF2B5EF4-FFF2-40B4-BE49-F238E27FC236}">
                <a16:creationId xmlns:a16="http://schemas.microsoft.com/office/drawing/2014/main" id="{29435B29-B36A-FA41-A09D-45E926A2BDD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4632" b="31319"/>
          <a:stretch/>
        </p:blipFill>
        <p:spPr>
          <a:xfrm>
            <a:off x="3619805" y="3695645"/>
            <a:ext cx="1295400" cy="1244548"/>
          </a:xfrm>
          <a:prstGeom prst="rect">
            <a:avLst/>
          </a:prstGeom>
        </p:spPr>
      </p:pic>
      <p:pic>
        <p:nvPicPr>
          <p:cNvPr id="14" name="Picture 13">
            <a:extLst>
              <a:ext uri="{FF2B5EF4-FFF2-40B4-BE49-F238E27FC236}">
                <a16:creationId xmlns:a16="http://schemas.microsoft.com/office/drawing/2014/main" id="{0849B86C-5C1F-DE48-8208-A20412AC5CFD}"/>
              </a:ext>
            </a:extLst>
          </p:cNvPr>
          <p:cNvPicPr>
            <a:picLocks noChangeAspect="1"/>
          </p:cNvPicPr>
          <p:nvPr/>
        </p:nvPicPr>
        <p:blipFill>
          <a:blip r:embed="rId7"/>
          <a:stretch>
            <a:fillRect/>
          </a:stretch>
        </p:blipFill>
        <p:spPr>
          <a:xfrm>
            <a:off x="3273883" y="800609"/>
            <a:ext cx="1706451" cy="1464646"/>
          </a:xfrm>
          <a:prstGeom prst="rect">
            <a:avLst/>
          </a:prstGeom>
        </p:spPr>
      </p:pic>
      <p:pic>
        <p:nvPicPr>
          <p:cNvPr id="16" name="Picture 15" descr="Lacerations to Zones VIII and IX: It Is Not Just a Tendon Injury">
            <a:extLst>
              <a:ext uri="{FF2B5EF4-FFF2-40B4-BE49-F238E27FC236}">
                <a16:creationId xmlns:a16="http://schemas.microsoft.com/office/drawing/2014/main" id="{393A1650-FA4E-074F-90A3-DACED531DA1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164064" y="2387119"/>
            <a:ext cx="1828800" cy="1206500"/>
          </a:xfrm>
          <a:prstGeom prst="rect">
            <a:avLst/>
          </a:prstGeom>
        </p:spPr>
      </p:pic>
    </p:spTree>
    <p:extLst>
      <p:ext uri="{BB962C8B-B14F-4D97-AF65-F5344CB8AC3E}">
        <p14:creationId xmlns:p14="http://schemas.microsoft.com/office/powerpoint/2010/main" val="161668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5E8C-F0DB-FF4C-86ED-7B0184442889}"/>
              </a:ext>
            </a:extLst>
          </p:cNvPr>
          <p:cNvSpPr>
            <a:spLocks noGrp="1"/>
          </p:cNvSpPr>
          <p:nvPr>
            <p:ph type="title"/>
          </p:nvPr>
        </p:nvSpPr>
        <p:spPr/>
        <p:txBody>
          <a:bodyPr>
            <a:normAutofit/>
          </a:bodyPr>
          <a:lstStyle/>
          <a:p>
            <a:r>
              <a:rPr lang="en-US" sz="2400" b="1" dirty="0">
                <a:solidFill>
                  <a:schemeClr val="tx1"/>
                </a:solidFill>
              </a:rPr>
              <a:t>CHOREA </a:t>
            </a:r>
            <a:endParaRPr lang="en-US" sz="2400" dirty="0"/>
          </a:p>
        </p:txBody>
      </p:sp>
      <p:sp>
        <p:nvSpPr>
          <p:cNvPr id="3" name="Content Placeholder 2">
            <a:extLst>
              <a:ext uri="{FF2B5EF4-FFF2-40B4-BE49-F238E27FC236}">
                <a16:creationId xmlns:a16="http://schemas.microsoft.com/office/drawing/2014/main" id="{60E11C47-194C-6F40-AA68-F63670B6F567}"/>
              </a:ext>
            </a:extLst>
          </p:cNvPr>
          <p:cNvSpPr>
            <a:spLocks noGrp="1"/>
          </p:cNvSpPr>
          <p:nvPr>
            <p:ph sz="quarter" idx="10"/>
          </p:nvPr>
        </p:nvSpPr>
        <p:spPr/>
        <p:txBody>
          <a:bodyPr>
            <a:normAutofit fontScale="92500"/>
          </a:bodyPr>
          <a:lstStyle/>
          <a:p>
            <a:pPr marL="0" indent="0">
              <a:buNone/>
            </a:pPr>
            <a:r>
              <a:rPr lang="en-US" b="1" dirty="0"/>
              <a:t>Chorea = dancing</a:t>
            </a:r>
          </a:p>
          <a:p>
            <a:r>
              <a:rPr lang="en-US" dirty="0"/>
              <a:t>May be present at rest</a:t>
            </a:r>
          </a:p>
          <a:p>
            <a:r>
              <a:rPr lang="en-US" dirty="0"/>
              <a:t>Worse w movement</a:t>
            </a:r>
          </a:p>
          <a:p>
            <a:r>
              <a:rPr lang="en-US" dirty="0"/>
              <a:t>Worse with distraction, resists entrainment</a:t>
            </a:r>
          </a:p>
          <a:p>
            <a:r>
              <a:rPr lang="en-US" dirty="0"/>
              <a:t>Discrete, brief, jerky movements</a:t>
            </a:r>
          </a:p>
          <a:p>
            <a:r>
              <a:rPr lang="en-US" dirty="0"/>
              <a:t>Random, unpredictable, continuous</a:t>
            </a:r>
          </a:p>
          <a:p>
            <a:r>
              <a:rPr lang="en-US" dirty="0"/>
              <a:t>Interfere w planned movement</a:t>
            </a:r>
          </a:p>
        </p:txBody>
      </p:sp>
      <p:sp>
        <p:nvSpPr>
          <p:cNvPr id="5" name="Footer Placeholder 4">
            <a:extLst>
              <a:ext uri="{FF2B5EF4-FFF2-40B4-BE49-F238E27FC236}">
                <a16:creationId xmlns:a16="http://schemas.microsoft.com/office/drawing/2014/main" id="{D812F4E4-9692-124F-9250-029598CBCF55}"/>
              </a:ext>
            </a:extLst>
          </p:cNvPr>
          <p:cNvSpPr>
            <a:spLocks noGrp="1"/>
          </p:cNvSpPr>
          <p:nvPr>
            <p:ph type="ftr" sz="quarter" idx="12"/>
          </p:nvPr>
        </p:nvSpPr>
        <p:spPr/>
        <p:txBody>
          <a:bodyPr/>
          <a:lstStyle/>
          <a:p>
            <a:fld id="{045E4EB1-3104-B941-8E94-160F58AB41E6}" type="slidenum">
              <a:rPr lang="en-US" smtClean="0"/>
              <a:pPr/>
              <a:t>23</a:t>
            </a:fld>
            <a:endParaRPr lang="en-US" dirty="0"/>
          </a:p>
        </p:txBody>
      </p:sp>
      <p:sp>
        <p:nvSpPr>
          <p:cNvPr id="6" name="Content Placeholder 2">
            <a:extLst>
              <a:ext uri="{FF2B5EF4-FFF2-40B4-BE49-F238E27FC236}">
                <a16:creationId xmlns:a16="http://schemas.microsoft.com/office/drawing/2014/main" id="{81816912-2AD3-B74C-BC09-BAD342A19662}"/>
              </a:ext>
            </a:extLst>
          </p:cNvPr>
          <p:cNvSpPr txBox="1">
            <a:spLocks/>
          </p:cNvSpPr>
          <p:nvPr/>
        </p:nvSpPr>
        <p:spPr>
          <a:xfrm>
            <a:off x="3586163" y="908685"/>
            <a:ext cx="2840831" cy="375904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Athetosis</a:t>
            </a:r>
            <a:r>
              <a:rPr lang="en-US" dirty="0"/>
              <a:t> = smooth, writhing</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Choreiform movements</a:t>
            </a:r>
          </a:p>
          <a:p>
            <a:r>
              <a:rPr lang="en-US" dirty="0"/>
              <a:t> “Chorea Minor”</a:t>
            </a:r>
          </a:p>
          <a:p>
            <a:r>
              <a:rPr lang="en-US" dirty="0"/>
              <a:t>Milder movements seen w extended pronated arms</a:t>
            </a:r>
          </a:p>
          <a:p>
            <a:r>
              <a:rPr lang="en-US" dirty="0"/>
              <a:t>Developmentally may be normal</a:t>
            </a:r>
          </a:p>
          <a:p>
            <a:r>
              <a:rPr lang="en-US" dirty="0"/>
              <a:t>May be seen w ADHD </a:t>
            </a:r>
          </a:p>
        </p:txBody>
      </p:sp>
      <p:sp>
        <p:nvSpPr>
          <p:cNvPr id="7" name="TextBox 6">
            <a:extLst>
              <a:ext uri="{FF2B5EF4-FFF2-40B4-BE49-F238E27FC236}">
                <a16:creationId xmlns:a16="http://schemas.microsoft.com/office/drawing/2014/main" id="{AC968FB3-8B9F-724C-A63B-E890D38FD2CF}"/>
              </a:ext>
            </a:extLst>
          </p:cNvPr>
          <p:cNvSpPr txBox="1"/>
          <p:nvPr/>
        </p:nvSpPr>
        <p:spPr>
          <a:xfrm>
            <a:off x="1707306" y="4544179"/>
            <a:ext cx="3248359" cy="307777"/>
          </a:xfrm>
          <a:prstGeom prst="rect">
            <a:avLst/>
          </a:prstGeom>
          <a:noFill/>
        </p:spPr>
        <p:txBody>
          <a:bodyPr wrap="square" rtlCol="0">
            <a:spAutoFit/>
          </a:bodyPr>
          <a:lstStyle/>
          <a:p>
            <a:r>
              <a:rPr lang="en-US" sz="1400" dirty="0"/>
              <a:t>See Mink and </a:t>
            </a:r>
            <a:r>
              <a:rPr lang="en-US" sz="1400" dirty="0" err="1"/>
              <a:t>Zinner</a:t>
            </a:r>
            <a:r>
              <a:rPr lang="en-US" sz="1400" dirty="0"/>
              <a:t> </a:t>
            </a:r>
            <a:r>
              <a:rPr lang="en-US" sz="1400" i="1" dirty="0"/>
              <a:t>PIR</a:t>
            </a:r>
            <a:r>
              <a:rPr lang="en-US" sz="1400" dirty="0"/>
              <a:t> 2010</a:t>
            </a:r>
          </a:p>
        </p:txBody>
      </p:sp>
    </p:spTree>
    <p:extLst>
      <p:ext uri="{BB962C8B-B14F-4D97-AF65-F5344CB8AC3E}">
        <p14:creationId xmlns:p14="http://schemas.microsoft.com/office/powerpoint/2010/main" val="282712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73054-C3C9-4940-B70A-8D0D90B4048E}"/>
              </a:ext>
            </a:extLst>
          </p:cNvPr>
          <p:cNvSpPr>
            <a:spLocks noGrp="1"/>
          </p:cNvSpPr>
          <p:nvPr>
            <p:ph type="title"/>
          </p:nvPr>
        </p:nvSpPr>
        <p:spPr>
          <a:xfrm>
            <a:off x="662379" y="231761"/>
            <a:ext cx="5780897" cy="488024"/>
          </a:xfrm>
        </p:spPr>
        <p:txBody>
          <a:bodyPr>
            <a:normAutofit/>
          </a:bodyPr>
          <a:lstStyle/>
          <a:p>
            <a:r>
              <a:rPr lang="en-US" sz="2400" b="1" dirty="0">
                <a:solidFill>
                  <a:schemeClr val="tx1"/>
                </a:solidFill>
              </a:rPr>
              <a:t>Sydenham Chorea </a:t>
            </a:r>
            <a:endParaRPr lang="en-US" sz="2400" b="1" dirty="0"/>
          </a:p>
        </p:txBody>
      </p:sp>
      <p:sp>
        <p:nvSpPr>
          <p:cNvPr id="3" name="Content Placeholder 2">
            <a:extLst>
              <a:ext uri="{FF2B5EF4-FFF2-40B4-BE49-F238E27FC236}">
                <a16:creationId xmlns:a16="http://schemas.microsoft.com/office/drawing/2014/main" id="{85D61BAA-E669-B540-AE69-1A7E5DE93637}"/>
              </a:ext>
            </a:extLst>
          </p:cNvPr>
          <p:cNvSpPr>
            <a:spLocks noGrp="1"/>
          </p:cNvSpPr>
          <p:nvPr>
            <p:ph sz="quarter" idx="10"/>
          </p:nvPr>
        </p:nvSpPr>
        <p:spPr>
          <a:xfrm>
            <a:off x="476093" y="719786"/>
            <a:ext cx="3110070" cy="4047478"/>
          </a:xfrm>
        </p:spPr>
        <p:txBody>
          <a:bodyPr>
            <a:noAutofit/>
          </a:bodyPr>
          <a:lstStyle/>
          <a:p>
            <a:pPr marL="299144" lvl="2">
              <a:defRPr/>
            </a:pPr>
            <a:r>
              <a:rPr lang="en-US" sz="1800" dirty="0"/>
              <a:t>Most common secondary chorea in childhood</a:t>
            </a:r>
          </a:p>
          <a:p>
            <a:pPr marL="299144" lvl="2">
              <a:defRPr/>
            </a:pPr>
            <a:r>
              <a:rPr lang="en-US" sz="1800" dirty="0"/>
              <a:t>Onset </a:t>
            </a:r>
          </a:p>
          <a:p>
            <a:pPr marL="642044" lvl="3">
              <a:defRPr/>
            </a:pPr>
            <a:r>
              <a:rPr lang="en-US" sz="1600" dirty="0"/>
              <a:t>subacute (hours to days)</a:t>
            </a:r>
          </a:p>
          <a:p>
            <a:pPr marL="642044" lvl="3">
              <a:defRPr/>
            </a:pPr>
            <a:r>
              <a:rPr lang="en-US" sz="1600" dirty="0"/>
              <a:t>*weeks to months past Group A Strep infection</a:t>
            </a:r>
          </a:p>
          <a:p>
            <a:r>
              <a:rPr lang="en-US" sz="1800" dirty="0"/>
              <a:t>Behavioral changes:</a:t>
            </a:r>
          </a:p>
          <a:p>
            <a:pPr lvl="1"/>
            <a:r>
              <a:rPr lang="en-US" sz="1600" dirty="0"/>
              <a:t>Impulsivity, aggression</a:t>
            </a:r>
          </a:p>
          <a:p>
            <a:pPr lvl="1"/>
            <a:r>
              <a:rPr lang="en-US" sz="1600" dirty="0"/>
              <a:t>OCD</a:t>
            </a:r>
          </a:p>
          <a:p>
            <a:r>
              <a:rPr lang="en-US" sz="1800" dirty="0"/>
              <a:t>History</a:t>
            </a:r>
          </a:p>
          <a:p>
            <a:pPr lvl="1"/>
            <a:r>
              <a:rPr lang="en-US" sz="1600" dirty="0"/>
              <a:t>Clumsiness </a:t>
            </a:r>
          </a:p>
          <a:p>
            <a:r>
              <a:rPr lang="en-US" sz="1800" dirty="0"/>
              <a:t>Relapse +/- Strep</a:t>
            </a:r>
          </a:p>
          <a:p>
            <a:pPr lvl="1"/>
            <a:r>
              <a:rPr lang="en-US" sz="1600" dirty="0" err="1"/>
              <a:t>Incr</a:t>
            </a:r>
            <a:r>
              <a:rPr lang="en-US" sz="1600" dirty="0"/>
              <a:t> risk with pregnancy, OCP</a:t>
            </a:r>
            <a:endParaRPr lang="en-US" dirty="0"/>
          </a:p>
          <a:p>
            <a:pPr marL="299144" lvl="2">
              <a:defRPr/>
            </a:pPr>
            <a:endParaRPr lang="en-US" sz="1800" dirty="0"/>
          </a:p>
        </p:txBody>
      </p:sp>
      <p:sp>
        <p:nvSpPr>
          <p:cNvPr id="4" name="Content Placeholder 3">
            <a:extLst>
              <a:ext uri="{FF2B5EF4-FFF2-40B4-BE49-F238E27FC236}">
                <a16:creationId xmlns:a16="http://schemas.microsoft.com/office/drawing/2014/main" id="{00FA8ACD-FAF7-7D48-9163-30EA1102176C}"/>
              </a:ext>
            </a:extLst>
          </p:cNvPr>
          <p:cNvSpPr>
            <a:spLocks noGrp="1"/>
          </p:cNvSpPr>
          <p:nvPr>
            <p:ph sz="quarter" idx="11"/>
          </p:nvPr>
        </p:nvSpPr>
        <p:spPr>
          <a:xfrm>
            <a:off x="3675279" y="1628383"/>
            <a:ext cx="2834879" cy="3313505"/>
          </a:xfrm>
        </p:spPr>
        <p:txBody>
          <a:bodyPr>
            <a:normAutofit/>
          </a:bodyPr>
          <a:lstStyle/>
          <a:p>
            <a:pPr marL="299144" lvl="2">
              <a:defRPr/>
            </a:pPr>
            <a:r>
              <a:rPr lang="en-US" sz="1600" dirty="0"/>
              <a:t>Exam: </a:t>
            </a:r>
          </a:p>
          <a:p>
            <a:pPr marL="413444" lvl="2" indent="-285750">
              <a:buFontTx/>
              <a:buChar char="-"/>
              <a:defRPr/>
            </a:pPr>
            <a:r>
              <a:rPr lang="en-US" sz="1600" dirty="0"/>
              <a:t>Restless/fidgety </a:t>
            </a:r>
          </a:p>
          <a:p>
            <a:pPr marL="413444" lvl="2" indent="-285750">
              <a:buFontTx/>
              <a:buChar char="-"/>
              <a:defRPr/>
            </a:pPr>
            <a:endParaRPr lang="en-US" sz="1600" dirty="0"/>
          </a:p>
          <a:p>
            <a:pPr marL="413444" lvl="2" indent="-285750">
              <a:buFontTx/>
              <a:buChar char="-"/>
              <a:defRPr/>
            </a:pPr>
            <a:r>
              <a:rPr lang="en-US" sz="1600" b="1" dirty="0"/>
              <a:t>Spooning /hyperextension MCP</a:t>
            </a:r>
          </a:p>
          <a:p>
            <a:pPr marL="413444" lvl="2" indent="-285750">
              <a:buFontTx/>
              <a:buChar char="-"/>
              <a:defRPr/>
            </a:pPr>
            <a:r>
              <a:rPr lang="en-US" sz="1600" b="1" dirty="0"/>
              <a:t>Touchdown sign on arm raise</a:t>
            </a:r>
          </a:p>
          <a:p>
            <a:pPr marL="413444" lvl="2" indent="-285750">
              <a:buFontTx/>
              <a:buChar char="-"/>
              <a:defRPr/>
            </a:pPr>
            <a:r>
              <a:rPr lang="en-US" sz="1600" b="1" dirty="0"/>
              <a:t>Milkmaid’s grip</a:t>
            </a:r>
          </a:p>
          <a:p>
            <a:pPr marL="413444" lvl="2" indent="-285750">
              <a:buFontTx/>
              <a:buChar char="-"/>
              <a:defRPr/>
            </a:pPr>
            <a:r>
              <a:rPr lang="en-US" sz="1600" b="1" dirty="0"/>
              <a:t>Darting Tongue</a:t>
            </a:r>
          </a:p>
          <a:p>
            <a:pPr marL="413444" lvl="2" indent="-285750">
              <a:buFontTx/>
              <a:buChar char="-"/>
              <a:defRPr/>
            </a:pPr>
            <a:endParaRPr lang="en-US" sz="1600" dirty="0"/>
          </a:p>
          <a:p>
            <a:pPr marL="413444" lvl="2" indent="-285750">
              <a:buFontTx/>
              <a:buChar char="-"/>
              <a:defRPr/>
            </a:pPr>
            <a:r>
              <a:rPr lang="en-US" sz="1600" dirty="0"/>
              <a:t>Dysarthria</a:t>
            </a:r>
          </a:p>
          <a:p>
            <a:pPr marL="413444" lvl="2" indent="-285750">
              <a:buFontTx/>
              <a:buChar char="-"/>
              <a:defRPr/>
            </a:pPr>
            <a:r>
              <a:rPr lang="en-US" sz="1600" dirty="0"/>
              <a:t>Tendon reflex hang-up </a:t>
            </a:r>
          </a:p>
        </p:txBody>
      </p:sp>
      <p:sp>
        <p:nvSpPr>
          <p:cNvPr id="5" name="Footer Placeholder 4">
            <a:extLst>
              <a:ext uri="{FF2B5EF4-FFF2-40B4-BE49-F238E27FC236}">
                <a16:creationId xmlns:a16="http://schemas.microsoft.com/office/drawing/2014/main" id="{7547D40A-CBC9-7C42-9865-514798E9639B}"/>
              </a:ext>
            </a:extLst>
          </p:cNvPr>
          <p:cNvSpPr>
            <a:spLocks noGrp="1"/>
          </p:cNvSpPr>
          <p:nvPr>
            <p:ph type="ftr" sz="quarter" idx="12"/>
          </p:nvPr>
        </p:nvSpPr>
        <p:spPr/>
        <p:txBody>
          <a:bodyPr/>
          <a:lstStyle/>
          <a:p>
            <a:fld id="{045E4EB1-3104-B941-8E94-160F58AB41E6}" type="slidenum">
              <a:rPr lang="en-US" smtClean="0"/>
              <a:pPr/>
              <a:t>24</a:t>
            </a:fld>
            <a:endParaRPr lang="en-US" dirty="0"/>
          </a:p>
        </p:txBody>
      </p:sp>
      <p:pic>
        <p:nvPicPr>
          <p:cNvPr id="7170" name="Picture 2" descr="Chorea treatment by Dr. Tsan at Philadelphia Homeopathic Clinic">
            <a:extLst>
              <a:ext uri="{FF2B5EF4-FFF2-40B4-BE49-F238E27FC236}">
                <a16:creationId xmlns:a16="http://schemas.microsoft.com/office/drawing/2014/main" id="{874B750C-A471-B146-ADEB-2E04B7FCB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564" y="74786"/>
            <a:ext cx="2017712" cy="148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30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23FE-03D1-C045-976B-5E3D1C3E1BC0}"/>
              </a:ext>
            </a:extLst>
          </p:cNvPr>
          <p:cNvSpPr>
            <a:spLocks noGrp="1"/>
          </p:cNvSpPr>
          <p:nvPr>
            <p:ph type="title"/>
          </p:nvPr>
        </p:nvSpPr>
        <p:spPr/>
        <p:txBody>
          <a:bodyPr>
            <a:normAutofit/>
          </a:bodyPr>
          <a:lstStyle/>
          <a:p>
            <a:r>
              <a:rPr lang="en-US" dirty="0"/>
              <a:t>Revised Jones Criteria for ARF </a:t>
            </a:r>
            <a:r>
              <a:rPr lang="en-US" sz="2000" dirty="0"/>
              <a:t>(2015)</a:t>
            </a:r>
            <a:endParaRPr lang="en-US" dirty="0"/>
          </a:p>
        </p:txBody>
      </p:sp>
      <p:pic>
        <p:nvPicPr>
          <p:cNvPr id="5" name="Picture 2">
            <a:hlinkClick r:id="" action="ppaction://noaction" highlightClick="1"/>
            <a:extLst>
              <a:ext uri="{FF2B5EF4-FFF2-40B4-BE49-F238E27FC236}">
                <a16:creationId xmlns:a16="http://schemas.microsoft.com/office/drawing/2014/main" id="{309AD393-C6CA-0A46-A558-F4BEDC43F691}"/>
              </a:ext>
            </a:extLst>
          </p:cNvPr>
          <p:cNvPicPr>
            <a:picLocks noChangeAspect="1"/>
          </p:cNvPicPr>
          <p:nvPr/>
        </p:nvPicPr>
        <p:blipFill rotWithShape="1">
          <a:blip r:embed="rId3"/>
          <a:srcRect t="3924" b="32624"/>
          <a:stretch/>
        </p:blipFill>
        <p:spPr>
          <a:xfrm>
            <a:off x="428139" y="625404"/>
            <a:ext cx="4709547" cy="4379436"/>
          </a:xfrm>
          <a:prstGeom prst="rect">
            <a:avLst/>
          </a:prstGeom>
        </p:spPr>
      </p:pic>
      <p:sp>
        <p:nvSpPr>
          <p:cNvPr id="3" name="Rectangle 2">
            <a:extLst>
              <a:ext uri="{FF2B5EF4-FFF2-40B4-BE49-F238E27FC236}">
                <a16:creationId xmlns:a16="http://schemas.microsoft.com/office/drawing/2014/main" id="{AC4F32E6-F8DC-F848-A28B-7CB13BF07445}"/>
              </a:ext>
            </a:extLst>
          </p:cNvPr>
          <p:cNvSpPr/>
          <p:nvPr/>
        </p:nvSpPr>
        <p:spPr>
          <a:xfrm>
            <a:off x="5104708" y="777030"/>
            <a:ext cx="1637056" cy="1569660"/>
          </a:xfrm>
          <a:prstGeom prst="rect">
            <a:avLst/>
          </a:prstGeom>
        </p:spPr>
        <p:txBody>
          <a:bodyPr wrap="square">
            <a:spAutoFit/>
          </a:bodyPr>
          <a:lstStyle/>
          <a:p>
            <a:r>
              <a:rPr lang="en-US" sz="1200" i="1" dirty="0">
                <a:solidFill>
                  <a:srgbClr val="232323"/>
                </a:solidFill>
                <a:latin typeface="Noto Sans" panose="020B0502040504020204" pitchFamily="34" charset="0"/>
              </a:rPr>
              <a:t>Circulation 2015; 131:1806-1818. </a:t>
            </a:r>
          </a:p>
          <a:p>
            <a:endParaRPr lang="en-US" sz="1200" i="1" dirty="0">
              <a:solidFill>
                <a:srgbClr val="232323"/>
              </a:solidFill>
              <a:latin typeface="Noto Sans" panose="020B0502040504020204" pitchFamily="34" charset="0"/>
            </a:endParaRPr>
          </a:p>
          <a:p>
            <a:r>
              <a:rPr lang="en-US" sz="1200" i="1" dirty="0">
                <a:solidFill>
                  <a:srgbClr val="232323"/>
                </a:solidFill>
                <a:latin typeface="Noto Sans" panose="020B0502040504020204" pitchFamily="34" charset="0"/>
              </a:rPr>
              <a:t>As presented in UpToDate </a:t>
            </a:r>
            <a:r>
              <a:rPr lang="en-US" sz="1200" i="1" dirty="0"/>
              <a:t>"Acute rheumatic fever: Clinical manifestations and diagnosis"</a:t>
            </a:r>
            <a:endParaRPr lang="en-US" sz="1200" dirty="0"/>
          </a:p>
        </p:txBody>
      </p:sp>
      <p:sp>
        <p:nvSpPr>
          <p:cNvPr id="7" name="Right Arrow 6">
            <a:extLst>
              <a:ext uri="{FF2B5EF4-FFF2-40B4-BE49-F238E27FC236}">
                <a16:creationId xmlns:a16="http://schemas.microsoft.com/office/drawing/2014/main" id="{094A6441-5DDB-E441-A16E-DC7DE52C0A64}"/>
              </a:ext>
            </a:extLst>
          </p:cNvPr>
          <p:cNvSpPr/>
          <p:nvPr/>
        </p:nvSpPr>
        <p:spPr>
          <a:xfrm>
            <a:off x="211703" y="1759058"/>
            <a:ext cx="477972" cy="286718"/>
          </a:xfrm>
          <a:prstGeom prst="rightArrow">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E08DDCF7-44BD-164E-9E6B-48D42180A0A5}"/>
              </a:ext>
            </a:extLst>
          </p:cNvPr>
          <p:cNvSpPr/>
          <p:nvPr/>
        </p:nvSpPr>
        <p:spPr>
          <a:xfrm>
            <a:off x="211703" y="2203331"/>
            <a:ext cx="477972" cy="286718"/>
          </a:xfrm>
          <a:prstGeom prst="rightArrow">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9342338B-55D1-F84C-8F61-3C04E00B570A}"/>
              </a:ext>
            </a:extLst>
          </p:cNvPr>
          <p:cNvSpPr/>
          <p:nvPr/>
        </p:nvSpPr>
        <p:spPr>
          <a:xfrm>
            <a:off x="211703" y="2775315"/>
            <a:ext cx="477972" cy="286718"/>
          </a:xfrm>
          <a:prstGeom prst="rightArrow">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404BBAD4-171B-B949-8BDD-49E73D7CF3E3}"/>
              </a:ext>
            </a:extLst>
          </p:cNvPr>
          <p:cNvSpPr/>
          <p:nvPr/>
        </p:nvSpPr>
        <p:spPr>
          <a:xfrm>
            <a:off x="200777" y="3051231"/>
            <a:ext cx="477972" cy="286718"/>
          </a:xfrm>
          <a:prstGeom prst="rightArrow">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2B20-1A3C-DD44-9792-0F6E0BFFBC6C}"/>
              </a:ext>
            </a:extLst>
          </p:cNvPr>
          <p:cNvSpPr>
            <a:spLocks noGrp="1"/>
          </p:cNvSpPr>
          <p:nvPr>
            <p:ph type="title"/>
          </p:nvPr>
        </p:nvSpPr>
        <p:spPr/>
        <p:txBody>
          <a:bodyPr/>
          <a:lstStyle/>
          <a:p>
            <a:r>
              <a:rPr lang="en-US" dirty="0"/>
              <a:t>Acute Rheumatic Fever</a:t>
            </a:r>
          </a:p>
        </p:txBody>
      </p:sp>
      <p:sp>
        <p:nvSpPr>
          <p:cNvPr id="3" name="Content Placeholder 2">
            <a:extLst>
              <a:ext uri="{FF2B5EF4-FFF2-40B4-BE49-F238E27FC236}">
                <a16:creationId xmlns:a16="http://schemas.microsoft.com/office/drawing/2014/main" id="{77F7E3D9-53F8-FD43-B5F9-D6D1EFAEFCF1}"/>
              </a:ext>
            </a:extLst>
          </p:cNvPr>
          <p:cNvSpPr>
            <a:spLocks noGrp="1"/>
          </p:cNvSpPr>
          <p:nvPr>
            <p:ph sz="quarter" idx="12"/>
          </p:nvPr>
        </p:nvSpPr>
        <p:spPr>
          <a:xfrm>
            <a:off x="304800" y="824414"/>
            <a:ext cx="3281363" cy="3942849"/>
          </a:xfrm>
        </p:spPr>
        <p:txBody>
          <a:bodyPr>
            <a:normAutofit fontScale="85000" lnSpcReduction="10000"/>
          </a:bodyPr>
          <a:lstStyle/>
          <a:p>
            <a:r>
              <a:rPr lang="en-US" dirty="0"/>
              <a:t>Carditis</a:t>
            </a:r>
          </a:p>
          <a:p>
            <a:pPr lvl="1"/>
            <a:r>
              <a:rPr lang="en-US" dirty="0" err="1"/>
              <a:t>Pancarditis</a:t>
            </a:r>
            <a:r>
              <a:rPr lang="en-US" dirty="0"/>
              <a:t> (pericardial, myocardial, and endocardial)</a:t>
            </a:r>
          </a:p>
          <a:p>
            <a:pPr lvl="1"/>
            <a:endParaRPr lang="en-US" dirty="0"/>
          </a:p>
          <a:p>
            <a:r>
              <a:rPr lang="en-US" dirty="0"/>
              <a:t>Polyarthritis</a:t>
            </a:r>
          </a:p>
          <a:p>
            <a:pPr lvl="1"/>
            <a:r>
              <a:rPr lang="en-US" dirty="0"/>
              <a:t>Migratory, asymmetric</a:t>
            </a:r>
          </a:p>
          <a:p>
            <a:pPr lvl="1"/>
            <a:r>
              <a:rPr lang="en-US" dirty="0"/>
              <a:t>Warm, red, swollen, very painful</a:t>
            </a:r>
          </a:p>
          <a:p>
            <a:pPr lvl="1"/>
            <a:r>
              <a:rPr lang="en-US" dirty="0"/>
              <a:t>*very responsive to NSAID</a:t>
            </a:r>
          </a:p>
          <a:p>
            <a:r>
              <a:rPr lang="en-US" dirty="0"/>
              <a:t>Erythema Marginatum</a:t>
            </a:r>
          </a:p>
          <a:p>
            <a:pPr lvl="1"/>
            <a:r>
              <a:rPr lang="en-US" dirty="0"/>
              <a:t>Fleeting, mobile</a:t>
            </a:r>
          </a:p>
          <a:p>
            <a:pPr lvl="1"/>
            <a:r>
              <a:rPr lang="en-US" dirty="0"/>
              <a:t>Increased w heat</a:t>
            </a:r>
          </a:p>
          <a:p>
            <a:r>
              <a:rPr lang="en-US" dirty="0"/>
              <a:t>Subcutaneous nodules </a:t>
            </a:r>
          </a:p>
          <a:p>
            <a:pPr lvl="1"/>
            <a:r>
              <a:rPr lang="en-US" dirty="0"/>
              <a:t>Rare but </a:t>
            </a:r>
            <a:r>
              <a:rPr lang="en-US" dirty="0" err="1"/>
              <a:t>assoc</a:t>
            </a:r>
            <a:r>
              <a:rPr lang="en-US" dirty="0"/>
              <a:t> w carditis</a:t>
            </a:r>
          </a:p>
          <a:p>
            <a:pPr lvl="1"/>
            <a:r>
              <a:rPr lang="en-US" dirty="0"/>
              <a:t>Painless, firm, mobile 0.5-2cm</a:t>
            </a:r>
          </a:p>
          <a:p>
            <a:pPr lvl="1"/>
            <a:r>
              <a:rPr lang="en-US" dirty="0"/>
              <a:t>Knees/wrists/elbows, </a:t>
            </a:r>
            <a:r>
              <a:rPr lang="en-US" dirty="0" err="1"/>
              <a:t>ext</a:t>
            </a:r>
            <a:r>
              <a:rPr lang="en-US" dirty="0"/>
              <a:t> surface</a:t>
            </a:r>
          </a:p>
        </p:txBody>
      </p:sp>
      <p:sp>
        <p:nvSpPr>
          <p:cNvPr id="4" name="Footer Placeholder 3">
            <a:extLst>
              <a:ext uri="{FF2B5EF4-FFF2-40B4-BE49-F238E27FC236}">
                <a16:creationId xmlns:a16="http://schemas.microsoft.com/office/drawing/2014/main" id="{84788177-622D-C740-90C7-FD54134E6319}"/>
              </a:ext>
            </a:extLst>
          </p:cNvPr>
          <p:cNvSpPr>
            <a:spLocks noGrp="1"/>
          </p:cNvSpPr>
          <p:nvPr>
            <p:ph type="ftr" sz="quarter" idx="11"/>
          </p:nvPr>
        </p:nvSpPr>
        <p:spPr/>
        <p:txBody>
          <a:bodyPr/>
          <a:lstStyle/>
          <a:p>
            <a:fld id="{045E4EB1-3104-B941-8E94-160F58AB41E6}" type="slidenum">
              <a:rPr lang="en-US" smtClean="0"/>
              <a:pPr/>
              <a:t>26</a:t>
            </a:fld>
            <a:endParaRPr lang="en-US" dirty="0"/>
          </a:p>
        </p:txBody>
      </p:sp>
      <p:pic>
        <p:nvPicPr>
          <p:cNvPr id="5" name="Picture 10" descr="Erythema marginatum">
            <a:extLst>
              <a:ext uri="{FF2B5EF4-FFF2-40B4-BE49-F238E27FC236}">
                <a16:creationId xmlns:a16="http://schemas.microsoft.com/office/drawing/2014/main" id="{7B0805E7-7B5B-6844-A48A-7363DF2142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383"/>
          <a:stretch/>
        </p:blipFill>
        <p:spPr bwMode="auto">
          <a:xfrm>
            <a:off x="3465344" y="2795838"/>
            <a:ext cx="1241764" cy="1165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74750BF-D469-0D41-9395-8F77BC13D2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002"/>
          <a:stretch/>
        </p:blipFill>
        <p:spPr bwMode="auto">
          <a:xfrm>
            <a:off x="4714897" y="2978525"/>
            <a:ext cx="1929751" cy="16539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049E1E78-E47C-9748-A2DE-50225738653D}"/>
                  </a:ext>
                </a:extLst>
              </p14:cNvPr>
              <p14:cNvContentPartPr/>
              <p14:nvPr/>
            </p14:nvContentPartPr>
            <p14:xfrm>
              <a:off x="5362072" y="1605526"/>
              <a:ext cx="360" cy="360"/>
            </p14:xfrm>
          </p:contentPart>
        </mc:Choice>
        <mc:Fallback xmlns="">
          <p:pic>
            <p:nvPicPr>
              <p:cNvPr id="13" name="Ink 12">
                <a:extLst>
                  <a:ext uri="{FF2B5EF4-FFF2-40B4-BE49-F238E27FC236}">
                    <a16:creationId xmlns:a16="http://schemas.microsoft.com/office/drawing/2014/main" id="{049E1E78-E47C-9748-A2DE-50225738653D}"/>
                  </a:ext>
                </a:extLst>
              </p:cNvPr>
              <p:cNvPicPr/>
              <p:nvPr/>
            </p:nvPicPr>
            <p:blipFill>
              <a:blip r:embed="rId6"/>
              <a:stretch>
                <a:fillRect/>
              </a:stretch>
            </p:blipFill>
            <p:spPr>
              <a:xfrm>
                <a:off x="5353072" y="1596526"/>
                <a:ext cx="18000" cy="18000"/>
              </a:xfrm>
              <a:prstGeom prst="rect">
                <a:avLst/>
              </a:prstGeom>
            </p:spPr>
          </p:pic>
        </mc:Fallback>
      </mc:AlternateContent>
      <p:grpSp>
        <p:nvGrpSpPr>
          <p:cNvPr id="21" name="Group 20">
            <a:extLst>
              <a:ext uri="{FF2B5EF4-FFF2-40B4-BE49-F238E27FC236}">
                <a16:creationId xmlns:a16="http://schemas.microsoft.com/office/drawing/2014/main" id="{64182098-F924-F14D-A872-96F21CDC8483}"/>
              </a:ext>
            </a:extLst>
          </p:cNvPr>
          <p:cNvGrpSpPr/>
          <p:nvPr/>
        </p:nvGrpSpPr>
        <p:grpSpPr>
          <a:xfrm>
            <a:off x="5092302" y="462397"/>
            <a:ext cx="1422797" cy="2284372"/>
            <a:chOff x="5092302" y="462397"/>
            <a:chExt cx="1422797" cy="2284372"/>
          </a:xfrm>
        </p:grpSpPr>
        <p:pic>
          <p:nvPicPr>
            <p:cNvPr id="2052" name="Picture 4" descr="Rheumatoid Man : Juno EMR Support Portal">
              <a:extLst>
                <a:ext uri="{FF2B5EF4-FFF2-40B4-BE49-F238E27FC236}">
                  <a16:creationId xmlns:a16="http://schemas.microsoft.com/office/drawing/2014/main" id="{AAB6C2BA-ED9D-134E-8592-C166A268F5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2302" y="462397"/>
              <a:ext cx="1422797" cy="22843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337C7E43-54FD-5044-9190-5ACF0DB59E62}"/>
                    </a:ext>
                  </a:extLst>
                </p14:cNvPr>
                <p14:cNvContentPartPr/>
                <p14:nvPr/>
              </p14:nvContentPartPr>
              <p14:xfrm>
                <a:off x="5461432" y="1137886"/>
                <a:ext cx="110520" cy="130680"/>
              </p14:xfrm>
            </p:contentPart>
          </mc:Choice>
          <mc:Fallback xmlns="">
            <p:pic>
              <p:nvPicPr>
                <p:cNvPr id="14" name="Ink 13">
                  <a:extLst>
                    <a:ext uri="{FF2B5EF4-FFF2-40B4-BE49-F238E27FC236}">
                      <a16:creationId xmlns:a16="http://schemas.microsoft.com/office/drawing/2014/main" id="{337C7E43-54FD-5044-9190-5ACF0DB59E62}"/>
                    </a:ext>
                  </a:extLst>
                </p:cNvPr>
                <p:cNvPicPr/>
                <p:nvPr/>
              </p:nvPicPr>
              <p:blipFill>
                <a:blip r:embed="rId9"/>
                <a:stretch>
                  <a:fillRect/>
                </a:stretch>
              </p:blipFill>
              <p:spPr>
                <a:xfrm>
                  <a:off x="5452792" y="1128886"/>
                  <a:ext cx="128160" cy="148320"/>
                </a:xfrm>
                <a:prstGeom prst="rect">
                  <a:avLst/>
                </a:prstGeom>
              </p:spPr>
            </p:pic>
          </mc:Fallback>
        </mc:AlternateContent>
        <p:grpSp>
          <p:nvGrpSpPr>
            <p:cNvPr id="18" name="Group 17">
              <a:extLst>
                <a:ext uri="{FF2B5EF4-FFF2-40B4-BE49-F238E27FC236}">
                  <a16:creationId xmlns:a16="http://schemas.microsoft.com/office/drawing/2014/main" id="{7B379DDC-7189-8642-A309-EFC897AC36B1}"/>
                </a:ext>
              </a:extLst>
            </p:cNvPr>
            <p:cNvGrpSpPr/>
            <p:nvPr/>
          </p:nvGrpSpPr>
          <p:grpSpPr>
            <a:xfrm>
              <a:off x="5867872" y="1982086"/>
              <a:ext cx="131760" cy="96120"/>
              <a:chOff x="5867872" y="1982086"/>
              <a:chExt cx="131760" cy="9612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EB0A8358-03E1-084D-88C7-C69988D8C86F}"/>
                      </a:ext>
                    </a:extLst>
                  </p14:cNvPr>
                  <p14:cNvContentPartPr/>
                  <p14:nvPr/>
                </p14:nvContentPartPr>
                <p14:xfrm>
                  <a:off x="5867872" y="2008726"/>
                  <a:ext cx="107280" cy="50760"/>
                </p14:xfrm>
              </p:contentPart>
            </mc:Choice>
            <mc:Fallback xmlns="">
              <p:pic>
                <p:nvPicPr>
                  <p:cNvPr id="15" name="Ink 14">
                    <a:extLst>
                      <a:ext uri="{FF2B5EF4-FFF2-40B4-BE49-F238E27FC236}">
                        <a16:creationId xmlns:a16="http://schemas.microsoft.com/office/drawing/2014/main" id="{EB0A8358-03E1-084D-88C7-C69988D8C86F}"/>
                      </a:ext>
                    </a:extLst>
                  </p:cNvPr>
                  <p:cNvPicPr/>
                  <p:nvPr/>
                </p:nvPicPr>
                <p:blipFill>
                  <a:blip r:embed="rId11"/>
                  <a:stretch>
                    <a:fillRect/>
                  </a:stretch>
                </p:blipFill>
                <p:spPr>
                  <a:xfrm>
                    <a:off x="5858872" y="1999726"/>
                    <a:ext cx="124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ED00021B-11DA-3E4F-A56D-820105D04D69}"/>
                      </a:ext>
                    </a:extLst>
                  </p14:cNvPr>
                  <p14:cNvContentPartPr/>
                  <p14:nvPr/>
                </p14:nvContentPartPr>
                <p14:xfrm>
                  <a:off x="5867872" y="2047966"/>
                  <a:ext cx="360" cy="360"/>
                </p14:xfrm>
              </p:contentPart>
            </mc:Choice>
            <mc:Fallback xmlns="">
              <p:pic>
                <p:nvPicPr>
                  <p:cNvPr id="16" name="Ink 15">
                    <a:extLst>
                      <a:ext uri="{FF2B5EF4-FFF2-40B4-BE49-F238E27FC236}">
                        <a16:creationId xmlns:a16="http://schemas.microsoft.com/office/drawing/2014/main" id="{ED00021B-11DA-3E4F-A56D-820105D04D69}"/>
                      </a:ext>
                    </a:extLst>
                  </p:cNvPr>
                  <p:cNvPicPr/>
                  <p:nvPr/>
                </p:nvPicPr>
                <p:blipFill>
                  <a:blip r:embed="rId6"/>
                  <a:stretch>
                    <a:fillRect/>
                  </a:stretch>
                </p:blipFill>
                <p:spPr>
                  <a:xfrm>
                    <a:off x="5858872" y="203896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8D97377A-85C5-9D41-BB1E-D24EBBD66A67}"/>
                      </a:ext>
                    </a:extLst>
                  </p14:cNvPr>
                  <p14:cNvContentPartPr/>
                  <p14:nvPr/>
                </p14:nvContentPartPr>
                <p14:xfrm>
                  <a:off x="5887672" y="1982086"/>
                  <a:ext cx="111960" cy="96120"/>
                </p14:xfrm>
              </p:contentPart>
            </mc:Choice>
            <mc:Fallback xmlns="">
              <p:pic>
                <p:nvPicPr>
                  <p:cNvPr id="17" name="Ink 16">
                    <a:extLst>
                      <a:ext uri="{FF2B5EF4-FFF2-40B4-BE49-F238E27FC236}">
                        <a16:creationId xmlns:a16="http://schemas.microsoft.com/office/drawing/2014/main" id="{8D97377A-85C5-9D41-BB1E-D24EBBD66A67}"/>
                      </a:ext>
                    </a:extLst>
                  </p:cNvPr>
                  <p:cNvPicPr/>
                  <p:nvPr/>
                </p:nvPicPr>
                <p:blipFill>
                  <a:blip r:embed="rId14"/>
                  <a:stretch>
                    <a:fillRect/>
                  </a:stretch>
                </p:blipFill>
                <p:spPr>
                  <a:xfrm>
                    <a:off x="5879032" y="1973446"/>
                    <a:ext cx="129600" cy="11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C749D648-96EB-BC4A-8762-326BD1504F59}"/>
                    </a:ext>
                  </a:extLst>
                </p14:cNvPr>
                <p14:cNvContentPartPr/>
                <p14:nvPr/>
              </p14:nvContentPartPr>
              <p14:xfrm>
                <a:off x="6146872" y="1394206"/>
                <a:ext cx="137160" cy="110880"/>
              </p14:xfrm>
            </p:contentPart>
          </mc:Choice>
          <mc:Fallback xmlns="">
            <p:pic>
              <p:nvPicPr>
                <p:cNvPr id="19" name="Ink 18">
                  <a:extLst>
                    <a:ext uri="{FF2B5EF4-FFF2-40B4-BE49-F238E27FC236}">
                      <a16:creationId xmlns:a16="http://schemas.microsoft.com/office/drawing/2014/main" id="{C749D648-96EB-BC4A-8762-326BD1504F59}"/>
                    </a:ext>
                  </a:extLst>
                </p:cNvPr>
                <p:cNvPicPr/>
                <p:nvPr/>
              </p:nvPicPr>
              <p:blipFill>
                <a:blip r:embed="rId16"/>
                <a:stretch>
                  <a:fillRect/>
                </a:stretch>
              </p:blipFill>
              <p:spPr>
                <a:xfrm>
                  <a:off x="6138232" y="1385206"/>
                  <a:ext cx="154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3723C4C3-8FE9-6342-8E13-71DF332EAA2C}"/>
                    </a:ext>
                  </a:extLst>
                </p14:cNvPr>
                <p14:cNvContentPartPr/>
                <p14:nvPr/>
              </p14:nvContentPartPr>
              <p14:xfrm>
                <a:off x="5588152" y="2426326"/>
                <a:ext cx="138960" cy="166680"/>
              </p14:xfrm>
            </p:contentPart>
          </mc:Choice>
          <mc:Fallback xmlns="">
            <p:pic>
              <p:nvPicPr>
                <p:cNvPr id="20" name="Ink 19">
                  <a:extLst>
                    <a:ext uri="{FF2B5EF4-FFF2-40B4-BE49-F238E27FC236}">
                      <a16:creationId xmlns:a16="http://schemas.microsoft.com/office/drawing/2014/main" id="{3723C4C3-8FE9-6342-8E13-71DF332EAA2C}"/>
                    </a:ext>
                  </a:extLst>
                </p:cNvPr>
                <p:cNvPicPr/>
                <p:nvPr/>
              </p:nvPicPr>
              <p:blipFill>
                <a:blip r:embed="rId18"/>
                <a:stretch>
                  <a:fillRect/>
                </a:stretch>
              </p:blipFill>
              <p:spPr>
                <a:xfrm>
                  <a:off x="5579152" y="2417326"/>
                  <a:ext cx="156600" cy="184320"/>
                </a:xfrm>
                <a:prstGeom prst="rect">
                  <a:avLst/>
                </a:prstGeom>
              </p:spPr>
            </p:pic>
          </mc:Fallback>
        </mc:AlternateContent>
      </p:grpSp>
      <p:grpSp>
        <p:nvGrpSpPr>
          <p:cNvPr id="30" name="Group 29">
            <a:extLst>
              <a:ext uri="{FF2B5EF4-FFF2-40B4-BE49-F238E27FC236}">
                <a16:creationId xmlns:a16="http://schemas.microsoft.com/office/drawing/2014/main" id="{731A870F-E41A-8B45-B38F-C74202705501}"/>
              </a:ext>
            </a:extLst>
          </p:cNvPr>
          <p:cNvGrpSpPr/>
          <p:nvPr/>
        </p:nvGrpSpPr>
        <p:grpSpPr>
          <a:xfrm>
            <a:off x="3808749" y="782680"/>
            <a:ext cx="831984" cy="1310961"/>
            <a:chOff x="3808749" y="669325"/>
            <a:chExt cx="831984" cy="1310961"/>
          </a:xfrm>
        </p:grpSpPr>
        <p:pic>
          <p:nvPicPr>
            <p:cNvPr id="8" name="Picture 7" descr="File:Heart circulation diagram.svg - Wikimedia Commons">
              <a:extLst>
                <a:ext uri="{FF2B5EF4-FFF2-40B4-BE49-F238E27FC236}">
                  <a16:creationId xmlns:a16="http://schemas.microsoft.com/office/drawing/2014/main" id="{3215D30F-1E92-EA48-9251-9632417ED810}"/>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3808749" y="669325"/>
              <a:ext cx="831984" cy="1304008"/>
            </a:xfrm>
            <a:prstGeom prst="rect">
              <a:avLst/>
            </a:prstGeom>
          </p:spPr>
        </p:pic>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7CDCB2BD-715D-064E-8954-E060F9DEE964}"/>
                    </a:ext>
                  </a:extLst>
                </p14:cNvPr>
                <p14:cNvContentPartPr/>
                <p14:nvPr/>
              </p14:nvContentPartPr>
              <p14:xfrm>
                <a:off x="3825592" y="1189366"/>
                <a:ext cx="808560" cy="790920"/>
              </p14:xfrm>
            </p:contentPart>
          </mc:Choice>
          <mc:Fallback xmlns="">
            <p:pic>
              <p:nvPicPr>
                <p:cNvPr id="22" name="Ink 21">
                  <a:extLst>
                    <a:ext uri="{FF2B5EF4-FFF2-40B4-BE49-F238E27FC236}">
                      <a16:creationId xmlns:a16="http://schemas.microsoft.com/office/drawing/2014/main" id="{7CDCB2BD-715D-064E-8954-E060F9DEE964}"/>
                    </a:ext>
                  </a:extLst>
                </p:cNvPr>
                <p:cNvPicPr/>
                <p:nvPr/>
              </p:nvPicPr>
              <p:blipFill>
                <a:blip r:embed="rId22"/>
                <a:stretch>
                  <a:fillRect/>
                </a:stretch>
              </p:blipFill>
              <p:spPr>
                <a:xfrm>
                  <a:off x="3816592" y="1180366"/>
                  <a:ext cx="826200" cy="808560"/>
                </a:xfrm>
                <a:prstGeom prst="rect">
                  <a:avLst/>
                </a:prstGeom>
              </p:spPr>
            </p:pic>
          </mc:Fallback>
        </mc:AlternateContent>
        <p:grpSp>
          <p:nvGrpSpPr>
            <p:cNvPr id="29" name="Group 28">
              <a:extLst>
                <a:ext uri="{FF2B5EF4-FFF2-40B4-BE49-F238E27FC236}">
                  <a16:creationId xmlns:a16="http://schemas.microsoft.com/office/drawing/2014/main" id="{54FD877E-3212-0D45-977F-311BF223FBF8}"/>
                </a:ext>
              </a:extLst>
            </p:cNvPr>
            <p:cNvGrpSpPr/>
            <p:nvPr/>
          </p:nvGrpSpPr>
          <p:grpSpPr>
            <a:xfrm>
              <a:off x="3976432" y="1373686"/>
              <a:ext cx="385560" cy="199800"/>
              <a:chOff x="3976432" y="1373686"/>
              <a:chExt cx="385560" cy="199800"/>
            </a:xfrm>
          </p:grpSpPr>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76FCB27E-93AF-5E4F-8BA2-003285DFD710}"/>
                      </a:ext>
                    </a:extLst>
                  </p14:cNvPr>
                  <p14:cNvContentPartPr/>
                  <p14:nvPr/>
                </p14:nvContentPartPr>
                <p14:xfrm>
                  <a:off x="3976432" y="1373686"/>
                  <a:ext cx="70560" cy="138960"/>
                </p14:xfrm>
              </p:contentPart>
            </mc:Choice>
            <mc:Fallback xmlns="">
              <p:pic>
                <p:nvPicPr>
                  <p:cNvPr id="23" name="Ink 22">
                    <a:extLst>
                      <a:ext uri="{FF2B5EF4-FFF2-40B4-BE49-F238E27FC236}">
                        <a16:creationId xmlns:a16="http://schemas.microsoft.com/office/drawing/2014/main" id="{76FCB27E-93AF-5E4F-8BA2-003285DFD710}"/>
                      </a:ext>
                    </a:extLst>
                  </p:cNvPr>
                  <p:cNvPicPr/>
                  <p:nvPr/>
                </p:nvPicPr>
                <p:blipFill>
                  <a:blip r:embed="rId24"/>
                  <a:stretch>
                    <a:fillRect/>
                  </a:stretch>
                </p:blipFill>
                <p:spPr>
                  <a:xfrm>
                    <a:off x="3967792" y="1364686"/>
                    <a:ext cx="88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AAA67B0A-A2B1-1A48-AAB6-39FE17F8297D}"/>
                      </a:ext>
                    </a:extLst>
                  </p14:cNvPr>
                  <p14:cNvContentPartPr/>
                  <p14:nvPr/>
                </p14:nvContentPartPr>
                <p14:xfrm>
                  <a:off x="4116472" y="1427326"/>
                  <a:ext cx="33480" cy="146160"/>
                </p14:xfrm>
              </p:contentPart>
            </mc:Choice>
            <mc:Fallback xmlns="">
              <p:pic>
                <p:nvPicPr>
                  <p:cNvPr id="24" name="Ink 23">
                    <a:extLst>
                      <a:ext uri="{FF2B5EF4-FFF2-40B4-BE49-F238E27FC236}">
                        <a16:creationId xmlns:a16="http://schemas.microsoft.com/office/drawing/2014/main" id="{AAA67B0A-A2B1-1A48-AAB6-39FE17F8297D}"/>
                      </a:ext>
                    </a:extLst>
                  </p:cNvPr>
                  <p:cNvPicPr/>
                  <p:nvPr/>
                </p:nvPicPr>
                <p:blipFill>
                  <a:blip r:embed="rId26"/>
                  <a:stretch>
                    <a:fillRect/>
                  </a:stretch>
                </p:blipFill>
                <p:spPr>
                  <a:xfrm>
                    <a:off x="4107832" y="1418326"/>
                    <a:ext cx="51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56EECE7C-1B1B-DC49-A8DC-17A565A65B38}"/>
                      </a:ext>
                    </a:extLst>
                  </p14:cNvPr>
                  <p14:cNvContentPartPr/>
                  <p14:nvPr/>
                </p14:nvContentPartPr>
                <p14:xfrm>
                  <a:off x="4254712" y="1412566"/>
                  <a:ext cx="107280" cy="6480"/>
                </p14:xfrm>
              </p:contentPart>
            </mc:Choice>
            <mc:Fallback xmlns="">
              <p:pic>
                <p:nvPicPr>
                  <p:cNvPr id="26" name="Ink 25">
                    <a:extLst>
                      <a:ext uri="{FF2B5EF4-FFF2-40B4-BE49-F238E27FC236}">
                        <a16:creationId xmlns:a16="http://schemas.microsoft.com/office/drawing/2014/main" id="{56EECE7C-1B1B-DC49-A8DC-17A565A65B38}"/>
                      </a:ext>
                    </a:extLst>
                  </p:cNvPr>
                  <p:cNvPicPr/>
                  <p:nvPr/>
                </p:nvPicPr>
                <p:blipFill>
                  <a:blip r:embed="rId28"/>
                  <a:stretch>
                    <a:fillRect/>
                  </a:stretch>
                </p:blipFill>
                <p:spPr>
                  <a:xfrm>
                    <a:off x="4245712" y="1403926"/>
                    <a:ext cx="1249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E28E34F4-65EC-AA49-8DD7-8772AA3EF138}"/>
                      </a:ext>
                    </a:extLst>
                  </p14:cNvPr>
                  <p14:cNvContentPartPr/>
                  <p14:nvPr/>
                </p14:nvContentPartPr>
                <p14:xfrm>
                  <a:off x="4222312" y="1420486"/>
                  <a:ext cx="7200" cy="116640"/>
                </p14:xfrm>
              </p:contentPart>
            </mc:Choice>
            <mc:Fallback xmlns="">
              <p:pic>
                <p:nvPicPr>
                  <p:cNvPr id="28" name="Ink 27">
                    <a:extLst>
                      <a:ext uri="{FF2B5EF4-FFF2-40B4-BE49-F238E27FC236}">
                        <a16:creationId xmlns:a16="http://schemas.microsoft.com/office/drawing/2014/main" id="{E28E34F4-65EC-AA49-8DD7-8772AA3EF138}"/>
                      </a:ext>
                    </a:extLst>
                  </p:cNvPr>
                  <p:cNvPicPr/>
                  <p:nvPr/>
                </p:nvPicPr>
                <p:blipFill>
                  <a:blip r:embed="rId30"/>
                  <a:stretch>
                    <a:fillRect/>
                  </a:stretch>
                </p:blipFill>
                <p:spPr>
                  <a:xfrm>
                    <a:off x="4213312" y="1411486"/>
                    <a:ext cx="24840" cy="134280"/>
                  </a:xfrm>
                  <a:prstGeom prst="rect">
                    <a:avLst/>
                  </a:prstGeom>
                </p:spPr>
              </p:pic>
            </mc:Fallback>
          </mc:AlternateContent>
        </p:grpSp>
      </p:grpSp>
    </p:spTree>
    <p:extLst>
      <p:ext uri="{BB962C8B-B14F-4D97-AF65-F5344CB8AC3E}">
        <p14:creationId xmlns:p14="http://schemas.microsoft.com/office/powerpoint/2010/main" val="312755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30E3-050C-ED40-BA85-17BE7E387481}"/>
              </a:ext>
            </a:extLst>
          </p:cNvPr>
          <p:cNvSpPr>
            <a:spLocks noGrp="1"/>
          </p:cNvSpPr>
          <p:nvPr>
            <p:ph type="title"/>
          </p:nvPr>
        </p:nvSpPr>
        <p:spPr/>
        <p:txBody>
          <a:bodyPr/>
          <a:lstStyle/>
          <a:p>
            <a:r>
              <a:rPr lang="en-US" dirty="0"/>
              <a:t>Group A Strep </a:t>
            </a:r>
          </a:p>
        </p:txBody>
      </p:sp>
      <p:sp>
        <p:nvSpPr>
          <p:cNvPr id="3" name="Content Placeholder 2">
            <a:extLst>
              <a:ext uri="{FF2B5EF4-FFF2-40B4-BE49-F238E27FC236}">
                <a16:creationId xmlns:a16="http://schemas.microsoft.com/office/drawing/2014/main" id="{5ECD3922-7E53-714F-A1B5-692CD3325866}"/>
              </a:ext>
            </a:extLst>
          </p:cNvPr>
          <p:cNvSpPr>
            <a:spLocks noGrp="1"/>
          </p:cNvSpPr>
          <p:nvPr>
            <p:ph sz="quarter" idx="12"/>
          </p:nvPr>
        </p:nvSpPr>
        <p:spPr>
          <a:xfrm>
            <a:off x="342900" y="738001"/>
            <a:ext cx="2840312" cy="2781446"/>
          </a:xfrm>
        </p:spPr>
        <p:txBody>
          <a:bodyPr/>
          <a:lstStyle/>
          <a:p>
            <a:pPr marL="0" indent="0">
              <a:buNone/>
            </a:pPr>
            <a:r>
              <a:rPr lang="en-US" dirty="0"/>
              <a:t>Sites: </a:t>
            </a:r>
          </a:p>
          <a:p>
            <a:r>
              <a:rPr lang="en-US" dirty="0"/>
              <a:t>Tonsillitis</a:t>
            </a:r>
          </a:p>
          <a:p>
            <a:r>
              <a:rPr lang="en-US" dirty="0"/>
              <a:t>Sinusitis</a:t>
            </a:r>
          </a:p>
          <a:p>
            <a:r>
              <a:rPr lang="en-US" dirty="0"/>
              <a:t>Skin:</a:t>
            </a:r>
          </a:p>
          <a:p>
            <a:pPr lvl="1"/>
            <a:r>
              <a:rPr lang="en-US" dirty="0"/>
              <a:t>Impetigo  </a:t>
            </a:r>
          </a:p>
          <a:p>
            <a:pPr lvl="1"/>
            <a:r>
              <a:rPr lang="en-US" dirty="0"/>
              <a:t>Erysipelas</a:t>
            </a:r>
          </a:p>
          <a:p>
            <a:pPr lvl="1"/>
            <a:r>
              <a:rPr lang="en-US" dirty="0"/>
              <a:t>Perineal/perianal dermatitis</a:t>
            </a:r>
          </a:p>
        </p:txBody>
      </p:sp>
      <p:sp>
        <p:nvSpPr>
          <p:cNvPr id="4" name="Content Placeholder 2">
            <a:extLst>
              <a:ext uri="{FF2B5EF4-FFF2-40B4-BE49-F238E27FC236}">
                <a16:creationId xmlns:a16="http://schemas.microsoft.com/office/drawing/2014/main" id="{166CA776-07A1-F742-A53C-FE59288C5A2D}"/>
              </a:ext>
            </a:extLst>
          </p:cNvPr>
          <p:cNvSpPr txBox="1">
            <a:spLocks/>
          </p:cNvSpPr>
          <p:nvPr/>
        </p:nvSpPr>
        <p:spPr>
          <a:xfrm>
            <a:off x="3245374" y="738002"/>
            <a:ext cx="3192901" cy="3429264"/>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Complications:</a:t>
            </a:r>
          </a:p>
          <a:p>
            <a:r>
              <a:rPr lang="en-US" dirty="0"/>
              <a:t>Direct Infection</a:t>
            </a:r>
          </a:p>
          <a:p>
            <a:r>
              <a:rPr lang="en-US" dirty="0"/>
              <a:t>Exotoxins: </a:t>
            </a:r>
            <a:r>
              <a:rPr lang="en-US" sz="1600" dirty="0"/>
              <a:t>streptolysin, DNase, streptokinase, </a:t>
            </a:r>
            <a:r>
              <a:rPr lang="en-US" sz="1600" dirty="0" err="1"/>
              <a:t>Spe</a:t>
            </a:r>
            <a:r>
              <a:rPr lang="en-US" sz="1600" dirty="0"/>
              <a:t>, C5a peptidase</a:t>
            </a:r>
            <a:endParaRPr lang="en-US" dirty="0"/>
          </a:p>
          <a:p>
            <a:pPr lvl="1"/>
            <a:r>
              <a:rPr lang="en-US" dirty="0"/>
              <a:t>Scarlet Fever</a:t>
            </a:r>
          </a:p>
          <a:p>
            <a:pPr lvl="1"/>
            <a:r>
              <a:rPr lang="en-US" dirty="0"/>
              <a:t>Toxic Shock </a:t>
            </a:r>
          </a:p>
          <a:p>
            <a:pPr lvl="1"/>
            <a:r>
              <a:rPr lang="en-US" dirty="0"/>
              <a:t>Necrotizing Fasciitis</a:t>
            </a:r>
          </a:p>
          <a:p>
            <a:pPr lvl="1"/>
            <a:r>
              <a:rPr lang="en-US" dirty="0"/>
              <a:t>Puerperal sepsis</a:t>
            </a:r>
          </a:p>
          <a:p>
            <a:r>
              <a:rPr lang="en-US" dirty="0"/>
              <a:t>Immune:</a:t>
            </a:r>
          </a:p>
          <a:p>
            <a:pPr lvl="1"/>
            <a:r>
              <a:rPr lang="en-US" dirty="0"/>
              <a:t>Rheumatic Fever: joint, heart, brain </a:t>
            </a:r>
          </a:p>
          <a:p>
            <a:pPr lvl="1"/>
            <a:r>
              <a:rPr lang="en-US" dirty="0"/>
              <a:t>Post-Streptococcal </a:t>
            </a:r>
            <a:r>
              <a:rPr lang="en-US" dirty="0" err="1"/>
              <a:t>Glomerulonehphritis</a:t>
            </a:r>
            <a:endParaRPr lang="en-US" dirty="0"/>
          </a:p>
          <a:p>
            <a:pPr lvl="1"/>
            <a:r>
              <a:rPr lang="en-US" dirty="0"/>
              <a:t>OCD/PANDAS? </a:t>
            </a:r>
          </a:p>
        </p:txBody>
      </p:sp>
      <p:pic>
        <p:nvPicPr>
          <p:cNvPr id="8" name="Picture 7" descr="Target Corporation - Wikipedia">
            <a:extLst>
              <a:ext uri="{FF2B5EF4-FFF2-40B4-BE49-F238E27FC236}">
                <a16:creationId xmlns:a16="http://schemas.microsoft.com/office/drawing/2014/main" id="{23E21C4A-96BC-A34E-8933-1290762D42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725" y="2821583"/>
            <a:ext cx="476294" cy="476294"/>
          </a:xfrm>
          <a:prstGeom prst="rect">
            <a:avLst/>
          </a:prstGeom>
        </p:spPr>
      </p:pic>
    </p:spTree>
    <p:extLst>
      <p:ext uri="{BB962C8B-B14F-4D97-AF65-F5344CB8AC3E}">
        <p14:creationId xmlns:p14="http://schemas.microsoft.com/office/powerpoint/2010/main" val="187194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A0C1B9-525A-F740-8A0A-41620DC7CE07}"/>
              </a:ext>
            </a:extLst>
          </p:cNvPr>
          <p:cNvSpPr>
            <a:spLocks noGrp="1"/>
          </p:cNvSpPr>
          <p:nvPr>
            <p:ph type="title"/>
          </p:nvPr>
        </p:nvSpPr>
        <p:spPr>
          <a:xfrm>
            <a:off x="263568" y="210854"/>
            <a:ext cx="6172200" cy="857250"/>
          </a:xfrm>
        </p:spPr>
        <p:txBody>
          <a:bodyPr>
            <a:noAutofit/>
          </a:bodyPr>
          <a:lstStyle/>
          <a:p>
            <a:r>
              <a:rPr lang="en-US" sz="2400" dirty="0"/>
              <a:t>Stanford PANS program: </a:t>
            </a:r>
            <a:r>
              <a:rPr lang="en-US" sz="2400" dirty="0" err="1"/>
              <a:t>med.stanford.edu</a:t>
            </a:r>
            <a:r>
              <a:rPr lang="en-US" sz="2400" dirty="0"/>
              <a:t>/pans</a:t>
            </a:r>
            <a:br>
              <a:rPr lang="en-US" sz="2400" dirty="0"/>
            </a:br>
            <a:endParaRPr lang="en-US" sz="2400" dirty="0"/>
          </a:p>
        </p:txBody>
      </p:sp>
      <p:sp>
        <p:nvSpPr>
          <p:cNvPr id="4" name="Content Placeholder 3">
            <a:extLst>
              <a:ext uri="{FF2B5EF4-FFF2-40B4-BE49-F238E27FC236}">
                <a16:creationId xmlns:a16="http://schemas.microsoft.com/office/drawing/2014/main" id="{9000F4CC-FBD3-CC41-8413-063A3D63EB83}"/>
              </a:ext>
            </a:extLst>
          </p:cNvPr>
          <p:cNvSpPr>
            <a:spLocks noGrp="1"/>
          </p:cNvSpPr>
          <p:nvPr>
            <p:ph sz="quarter" idx="11"/>
          </p:nvPr>
        </p:nvSpPr>
        <p:spPr>
          <a:xfrm>
            <a:off x="361675" y="746004"/>
            <a:ext cx="6232757" cy="1472518"/>
          </a:xfrm>
          <a:ln>
            <a:solidFill>
              <a:schemeClr val="accent1"/>
            </a:solidFill>
          </a:ln>
        </p:spPr>
        <p:txBody>
          <a:bodyPr>
            <a:normAutofit fontScale="70000" lnSpcReduction="20000"/>
          </a:bodyPr>
          <a:lstStyle/>
          <a:p>
            <a:r>
              <a:rPr lang="en-US" b="1" u="sng" dirty="0"/>
              <a:t>PANS Research Consortium Treatment Recommendations 2017:</a:t>
            </a:r>
            <a:endParaRPr lang="en-US" dirty="0"/>
          </a:p>
          <a:p>
            <a:r>
              <a:rPr lang="en-US" i="1" dirty="0"/>
              <a:t>JCAP Volume: 27 Issue 7: September 1, </a:t>
            </a:r>
            <a:r>
              <a:rPr lang="en-US" i="1" u="sng" dirty="0"/>
              <a:t>2017</a:t>
            </a:r>
            <a:r>
              <a:rPr lang="en-US" dirty="0"/>
              <a:t> </a:t>
            </a:r>
          </a:p>
          <a:p>
            <a:r>
              <a:rPr lang="en-US" b="1" dirty="0"/>
              <a:t>Clinical Management of Pediatric Acute-Onset Neuropsychiatric Syndrome: </a:t>
            </a:r>
            <a:endParaRPr lang="en-US" dirty="0"/>
          </a:p>
          <a:p>
            <a:r>
              <a:rPr lang="en-US" sz="1400" u="sng" dirty="0">
                <a:hlinkClick r:id="rId2">
                  <a:extLst>
                    <a:ext uri="{A12FA001-AC4F-418D-AE19-62706E023703}">
                      <ahyp:hlinkClr xmlns:ahyp="http://schemas.microsoft.com/office/drawing/2018/hyperlinkcolor" val="tx"/>
                    </a:ext>
                  </a:extLst>
                </a:hlinkClick>
              </a:rPr>
              <a:t>Part I-–Psychiatric and Behavioral Interventions</a:t>
            </a:r>
            <a:r>
              <a:rPr lang="en-US" sz="1400" dirty="0"/>
              <a:t>. </a:t>
            </a:r>
            <a:r>
              <a:rPr lang="en-US" sz="1400" dirty="0" err="1"/>
              <a:t>Thienemann</a:t>
            </a:r>
            <a:r>
              <a:rPr lang="en-US" sz="1400" dirty="0"/>
              <a:t> et al.     </a:t>
            </a:r>
            <a:r>
              <a:rPr lang="en-US" sz="1400" u="sng" dirty="0">
                <a:hlinkClick r:id="rId2">
                  <a:extLst>
                    <a:ext uri="{A12FA001-AC4F-418D-AE19-62706E023703}">
                      <ahyp:hlinkClr xmlns:ahyp="http://schemas.microsoft.com/office/drawing/2018/hyperlinkcolor" val="tx"/>
                    </a:ext>
                  </a:extLst>
                </a:hlinkClick>
              </a:rPr>
              <a:t>https://doi.org/10.1089/cap.2016.0145</a:t>
            </a:r>
            <a:endParaRPr lang="en-US" sz="1400" dirty="0"/>
          </a:p>
          <a:p>
            <a:r>
              <a:rPr lang="en-US" sz="1400" u="sng" dirty="0">
                <a:hlinkClick r:id="rId3">
                  <a:extLst>
                    <a:ext uri="{A12FA001-AC4F-418D-AE19-62706E023703}">
                      <ahyp:hlinkClr xmlns:ahyp="http://schemas.microsoft.com/office/drawing/2018/hyperlinkcolor" val="tx"/>
                    </a:ext>
                  </a:extLst>
                </a:hlinkClick>
              </a:rPr>
              <a:t>Part II—Use of Immunomodulatory Therapies</a:t>
            </a:r>
            <a:r>
              <a:rPr lang="en-US" sz="1400" dirty="0"/>
              <a:t>. </a:t>
            </a:r>
            <a:r>
              <a:rPr lang="en-US" sz="1400" dirty="0" err="1"/>
              <a:t>Frankovich</a:t>
            </a:r>
            <a:r>
              <a:rPr lang="en-US" sz="1400" dirty="0"/>
              <a:t> et al.           </a:t>
            </a:r>
            <a:r>
              <a:rPr lang="en-US" sz="1400" u="sng" dirty="0">
                <a:hlinkClick r:id="rId3">
                  <a:extLst>
                    <a:ext uri="{A12FA001-AC4F-418D-AE19-62706E023703}">
                      <ahyp:hlinkClr xmlns:ahyp="http://schemas.microsoft.com/office/drawing/2018/hyperlinkcolor" val="tx"/>
                    </a:ext>
                  </a:extLst>
                </a:hlinkClick>
              </a:rPr>
              <a:t>https://doi.org/10.1089/cap.2016.0148</a:t>
            </a:r>
            <a:endParaRPr lang="en-US" sz="1400" dirty="0"/>
          </a:p>
          <a:p>
            <a:r>
              <a:rPr lang="en-US" sz="1400" u="sng" dirty="0">
                <a:hlinkClick r:id="rId4">
                  <a:extLst>
                    <a:ext uri="{A12FA001-AC4F-418D-AE19-62706E023703}">
                      <ahyp:hlinkClr xmlns:ahyp="http://schemas.microsoft.com/office/drawing/2018/hyperlinkcolor" val="tx"/>
                    </a:ext>
                  </a:extLst>
                </a:hlinkClick>
              </a:rPr>
              <a:t>Part III—Treatment and Prevention of Infections</a:t>
            </a:r>
            <a:r>
              <a:rPr lang="en-US" sz="1400" dirty="0"/>
              <a:t>. </a:t>
            </a:r>
            <a:r>
              <a:rPr lang="en-US" sz="1400" dirty="0" err="1"/>
              <a:t>Cooperstock</a:t>
            </a:r>
            <a:r>
              <a:rPr lang="en-US" sz="1400" dirty="0"/>
              <a:t> et al.   </a:t>
            </a:r>
            <a:r>
              <a:rPr lang="en-US" sz="1400" u="sng" dirty="0">
                <a:hlinkClick r:id="rId4">
                  <a:extLst>
                    <a:ext uri="{A12FA001-AC4F-418D-AE19-62706E023703}">
                      <ahyp:hlinkClr xmlns:ahyp="http://schemas.microsoft.com/office/drawing/2018/hyperlinkcolor" val="tx"/>
                    </a:ext>
                  </a:extLst>
                </a:hlinkClick>
              </a:rPr>
              <a:t>https://doi.org/10.1089/cap.2016.0151</a:t>
            </a:r>
            <a:r>
              <a:rPr lang="en-US" sz="1400" dirty="0"/>
              <a:t>  </a:t>
            </a:r>
          </a:p>
          <a:p>
            <a:endParaRPr lang="en-US" dirty="0"/>
          </a:p>
        </p:txBody>
      </p:sp>
      <p:sp>
        <p:nvSpPr>
          <p:cNvPr id="2" name="Rectangle 1">
            <a:extLst>
              <a:ext uri="{FF2B5EF4-FFF2-40B4-BE49-F238E27FC236}">
                <a16:creationId xmlns:a16="http://schemas.microsoft.com/office/drawing/2014/main" id="{0FDFBB90-602B-564C-A0E1-882C1FD88693}"/>
              </a:ext>
            </a:extLst>
          </p:cNvPr>
          <p:cNvSpPr/>
          <p:nvPr/>
        </p:nvSpPr>
        <p:spPr>
          <a:xfrm>
            <a:off x="348340" y="2322160"/>
            <a:ext cx="6146843" cy="3046988"/>
          </a:xfrm>
          <a:prstGeom prst="rect">
            <a:avLst/>
          </a:prstGeom>
        </p:spPr>
        <p:txBody>
          <a:bodyPr wrap="square">
            <a:spAutoFit/>
          </a:bodyPr>
          <a:lstStyle/>
          <a:p>
            <a:pPr marL="285750" indent="-285750">
              <a:buFontTx/>
              <a:buChar char="-"/>
            </a:pPr>
            <a:r>
              <a:rPr lang="en-US" sz="1200" u="sng" dirty="0">
                <a:solidFill>
                  <a:srgbClr val="000000"/>
                </a:solidFill>
                <a:latin typeface="Helvetica" pitchFamily="2" charset="0"/>
              </a:rPr>
              <a:t>Antibodies From Children With PANDAS Bind Specifically to Striatal Cholinergic Interneurons and Alter Their Activity</a:t>
            </a:r>
            <a:r>
              <a:rPr lang="en-US" sz="1200" dirty="0">
                <a:solidFill>
                  <a:srgbClr val="000000"/>
                </a:solidFill>
                <a:latin typeface="Helvetica" pitchFamily="2" charset="0"/>
              </a:rPr>
              <a:t>.  Xu J et al. Am J Psychiatry. 2021 01 01;178(1):48-64.</a:t>
            </a:r>
          </a:p>
          <a:p>
            <a:pPr marL="285750" indent="-285750">
              <a:buFontTx/>
              <a:buChar char="-"/>
            </a:pPr>
            <a:r>
              <a:rPr lang="en-US" sz="1200" u="sng" dirty="0">
                <a:solidFill>
                  <a:srgbClr val="000000"/>
                </a:solidFill>
                <a:latin typeface="Helvetica" pitchFamily="2" charset="0"/>
              </a:rPr>
              <a:t>Association of Pediatric Acute-Onset Neuropsychiatric Syndrome With Microstructural Differences in Brain Regions Detected via Diffusion-Weighted Magnetic Resonance Imaging.</a:t>
            </a:r>
            <a:r>
              <a:rPr lang="en-US" sz="1200" dirty="0">
                <a:solidFill>
                  <a:srgbClr val="000000"/>
                </a:solidFill>
                <a:latin typeface="Helvetica" pitchFamily="2" charset="0"/>
              </a:rPr>
              <a:t> Zheng J et al. JAMA </a:t>
            </a:r>
            <a:r>
              <a:rPr lang="en-US" sz="1200" dirty="0" err="1">
                <a:solidFill>
                  <a:srgbClr val="000000"/>
                </a:solidFill>
                <a:latin typeface="Helvetica" pitchFamily="2" charset="0"/>
              </a:rPr>
              <a:t>Netw</a:t>
            </a:r>
            <a:r>
              <a:rPr lang="en-US" sz="1200" dirty="0">
                <a:solidFill>
                  <a:srgbClr val="000000"/>
                </a:solidFill>
                <a:latin typeface="Helvetica" pitchFamily="2" charset="0"/>
              </a:rPr>
              <a:t> Open. 2020;3(5):e204063. doi:10.1001/jamanetworkopen.2020.4063</a:t>
            </a:r>
          </a:p>
          <a:p>
            <a:pPr marL="285750" indent="-285750">
              <a:buFontTx/>
              <a:buChar char="-"/>
            </a:pPr>
            <a:r>
              <a:rPr lang="en-US" sz="1200" u="sng" dirty="0">
                <a:solidFill>
                  <a:srgbClr val="262626"/>
                </a:solidFill>
                <a:latin typeface="Helvetica" pitchFamily="2" charset="0"/>
              </a:rPr>
              <a:t>Familial Clustering of Immune-Mediated Diseases in Children with Abrupt-Onset Obsessive Compulsive Disorder.</a:t>
            </a:r>
            <a:r>
              <a:rPr lang="en-US" sz="1200" dirty="0">
                <a:solidFill>
                  <a:srgbClr val="262626"/>
                </a:solidFill>
                <a:latin typeface="Helvetica" pitchFamily="2" charset="0"/>
              </a:rPr>
              <a:t>  Chan A et al. J Child </a:t>
            </a:r>
            <a:r>
              <a:rPr lang="en-US" sz="1200" dirty="0" err="1">
                <a:solidFill>
                  <a:srgbClr val="262626"/>
                </a:solidFill>
                <a:latin typeface="Helvetica" pitchFamily="2" charset="0"/>
              </a:rPr>
              <a:t>Adolesc</a:t>
            </a:r>
            <a:r>
              <a:rPr lang="en-US" sz="1200" dirty="0">
                <a:solidFill>
                  <a:srgbClr val="262626"/>
                </a:solidFill>
                <a:latin typeface="Helvetica" pitchFamily="2" charset="0"/>
              </a:rPr>
              <a:t> </a:t>
            </a:r>
            <a:r>
              <a:rPr lang="en-US" sz="1200" dirty="0" err="1">
                <a:solidFill>
                  <a:srgbClr val="262626"/>
                </a:solidFill>
                <a:latin typeface="Helvetica" pitchFamily="2" charset="0"/>
              </a:rPr>
              <a:t>Psychopharmacol</a:t>
            </a:r>
            <a:r>
              <a:rPr lang="en-US" sz="1200" dirty="0">
                <a:solidFill>
                  <a:srgbClr val="262626"/>
                </a:solidFill>
                <a:latin typeface="Helvetica" pitchFamily="2" charset="0"/>
              </a:rPr>
              <a:t>. 2020 06;30(5):345-346.</a:t>
            </a:r>
          </a:p>
          <a:p>
            <a:pPr marL="285750" indent="-285750">
              <a:buFontTx/>
              <a:buChar char="-"/>
            </a:pPr>
            <a:r>
              <a:rPr lang="en-US" sz="1200" u="sng" dirty="0">
                <a:solidFill>
                  <a:srgbClr val="262626"/>
                </a:solidFill>
                <a:latin typeface="Helvetica" pitchFamily="2" charset="0"/>
              </a:rPr>
              <a:t>Psychotic symptoms in youth with Pediatric Acute-onset Neuropsychiatric Syndrome (PANS) may reflect syndrome severity and heterogeneity</a:t>
            </a:r>
            <a:r>
              <a:rPr lang="en-US" sz="1200" dirty="0">
                <a:solidFill>
                  <a:srgbClr val="262626"/>
                </a:solidFill>
                <a:latin typeface="Helvetica" pitchFamily="2" charset="0"/>
              </a:rPr>
              <a:t>. Silverman M et al.  J </a:t>
            </a:r>
            <a:r>
              <a:rPr lang="en-US" sz="1200" dirty="0" err="1">
                <a:solidFill>
                  <a:srgbClr val="262626"/>
                </a:solidFill>
                <a:latin typeface="Helvetica" pitchFamily="2" charset="0"/>
              </a:rPr>
              <a:t>Psychiatr</a:t>
            </a:r>
            <a:r>
              <a:rPr lang="en-US" sz="1200" dirty="0">
                <a:solidFill>
                  <a:srgbClr val="262626"/>
                </a:solidFill>
                <a:latin typeface="Helvetica" pitchFamily="2" charset="0"/>
              </a:rPr>
              <a:t> Res. 2019 03;110:93-102.</a:t>
            </a:r>
          </a:p>
          <a:p>
            <a:endParaRPr lang="en-US" sz="1200" dirty="0">
              <a:solidFill>
                <a:srgbClr val="262626"/>
              </a:solidFill>
              <a:latin typeface="Helvetica" pitchFamily="2" charset="0"/>
            </a:endParaRPr>
          </a:p>
          <a:p>
            <a:pPr marL="285750" indent="-285750">
              <a:buFontTx/>
              <a:buChar char="-"/>
            </a:pPr>
            <a:endParaRPr lang="en-US" sz="1200" dirty="0">
              <a:solidFill>
                <a:srgbClr val="262626"/>
              </a:solidFill>
              <a:latin typeface="Helvetica" pitchFamily="2" charset="0"/>
            </a:endParaRPr>
          </a:p>
          <a:p>
            <a:pPr marL="285750" indent="-285750">
              <a:buFontTx/>
              <a:buChar char="-"/>
            </a:pPr>
            <a:endParaRPr lang="en-US" sz="1200" dirty="0">
              <a:solidFill>
                <a:srgbClr val="262626"/>
              </a:solidFill>
              <a:effectLst/>
              <a:latin typeface="Helvetica" pitchFamily="2" charset="0"/>
            </a:endParaRPr>
          </a:p>
        </p:txBody>
      </p:sp>
    </p:spTree>
    <p:extLst>
      <p:ext uri="{BB962C8B-B14F-4D97-AF65-F5344CB8AC3E}">
        <p14:creationId xmlns:p14="http://schemas.microsoft.com/office/powerpoint/2010/main" val="279043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05F4558-1B5D-984A-A452-36AA03ED0F9C}"/>
              </a:ext>
            </a:extLst>
          </p:cNvPr>
          <p:cNvSpPr txBox="1"/>
          <p:nvPr/>
        </p:nvSpPr>
        <p:spPr>
          <a:xfrm>
            <a:off x="384072" y="3302172"/>
            <a:ext cx="5870121" cy="1077218"/>
          </a:xfrm>
          <a:prstGeom prst="rect">
            <a:avLst/>
          </a:prstGeom>
          <a:noFill/>
        </p:spPr>
        <p:txBody>
          <a:bodyPr wrap="square" rtlCol="0">
            <a:spAutoFit/>
          </a:bodyPr>
          <a:lstStyle/>
          <a:p>
            <a:r>
              <a:rPr lang="en-US" sz="1600" dirty="0"/>
              <a:t>Special Thank You </a:t>
            </a:r>
          </a:p>
          <a:p>
            <a:pPr marL="285750" indent="-285750">
              <a:buFont typeface="Arial" panose="020B0604020202020204" pitchFamily="34" charset="0"/>
              <a:buChar char="•"/>
            </a:pPr>
            <a:r>
              <a:rPr lang="en-US" sz="1600" dirty="0"/>
              <a:t>The Foundation for Children with Neuroimmune Disorders for supporting families and clinicians caring for children with PANS, PANDAS and other complex issues </a:t>
            </a:r>
          </a:p>
        </p:txBody>
      </p:sp>
      <p:pic>
        <p:nvPicPr>
          <p:cNvPr id="11" name="Picture 10">
            <a:extLst>
              <a:ext uri="{FF2B5EF4-FFF2-40B4-BE49-F238E27FC236}">
                <a16:creationId xmlns:a16="http://schemas.microsoft.com/office/drawing/2014/main" id="{A28317ED-A83F-7B4C-A5C1-5434B760E1C2}"/>
              </a:ext>
            </a:extLst>
          </p:cNvPr>
          <p:cNvPicPr>
            <a:picLocks noChangeAspect="1"/>
          </p:cNvPicPr>
          <p:nvPr/>
        </p:nvPicPr>
        <p:blipFill>
          <a:blip r:embed="rId2"/>
          <a:stretch>
            <a:fillRect/>
          </a:stretch>
        </p:blipFill>
        <p:spPr>
          <a:xfrm>
            <a:off x="604716" y="514350"/>
            <a:ext cx="5529536" cy="2391508"/>
          </a:xfrm>
          <a:prstGeom prst="rect">
            <a:avLst/>
          </a:prstGeom>
        </p:spPr>
      </p:pic>
    </p:spTree>
    <p:extLst>
      <p:ext uri="{BB962C8B-B14F-4D97-AF65-F5344CB8AC3E}">
        <p14:creationId xmlns:p14="http://schemas.microsoft.com/office/powerpoint/2010/main" val="407759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CB76-B420-EC4B-A4B8-1DEB421E63F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E847896-266B-6B4E-8CA0-57053D4C9DFF}"/>
              </a:ext>
            </a:extLst>
          </p:cNvPr>
          <p:cNvSpPr>
            <a:spLocks noGrp="1"/>
          </p:cNvSpPr>
          <p:nvPr>
            <p:ph sz="quarter" idx="12"/>
          </p:nvPr>
        </p:nvSpPr>
        <p:spPr/>
        <p:txBody>
          <a:bodyPr>
            <a:normAutofit lnSpcReduction="10000"/>
          </a:bodyPr>
          <a:lstStyle/>
          <a:p>
            <a:r>
              <a:rPr lang="en-US" dirty="0"/>
              <a:t>Recognize chorea and choreiform movements</a:t>
            </a:r>
          </a:p>
          <a:p>
            <a:r>
              <a:rPr lang="en-US" dirty="0"/>
              <a:t>Identify skin findings for alternative diagnosis (rheumatic fever) and comorbidity (psoriasis)</a:t>
            </a:r>
          </a:p>
          <a:p>
            <a:r>
              <a:rPr lang="en-US" dirty="0"/>
              <a:t>Identify findings that indicate need for rheumatology evaluation </a:t>
            </a:r>
          </a:p>
          <a:p>
            <a:r>
              <a:rPr lang="en-US" dirty="0"/>
              <a:t>Describe 3 alternative diagnoses to PANS/PANDAS </a:t>
            </a:r>
          </a:p>
          <a:p>
            <a:pPr marL="0" indent="0">
              <a:buNone/>
            </a:pPr>
            <a:br>
              <a:rPr lang="en-US" dirty="0"/>
            </a:br>
            <a:endParaRPr lang="en-US" dirty="0"/>
          </a:p>
        </p:txBody>
      </p:sp>
    </p:spTree>
    <p:extLst>
      <p:ext uri="{BB962C8B-B14F-4D97-AF65-F5344CB8AC3E}">
        <p14:creationId xmlns:p14="http://schemas.microsoft.com/office/powerpoint/2010/main" val="3720660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356F-BFC8-7840-9121-F74297577725}"/>
              </a:ext>
            </a:extLst>
          </p:cNvPr>
          <p:cNvSpPr>
            <a:spLocks noGrp="1"/>
          </p:cNvSpPr>
          <p:nvPr>
            <p:ph type="title"/>
          </p:nvPr>
        </p:nvSpPr>
        <p:spPr/>
        <p:txBody>
          <a:bodyPr>
            <a:normAutofit/>
          </a:bodyPr>
          <a:lstStyle/>
          <a:p>
            <a:r>
              <a:rPr lang="en-US" dirty="0"/>
              <a:t>References :</a:t>
            </a:r>
            <a:r>
              <a:rPr lang="en-US" sz="2700" dirty="0"/>
              <a:t> PANS, PANDAS, behavioral</a:t>
            </a:r>
            <a:endParaRPr lang="en-US" dirty="0"/>
          </a:p>
        </p:txBody>
      </p:sp>
      <p:sp>
        <p:nvSpPr>
          <p:cNvPr id="3" name="Content Placeholder 2">
            <a:extLst>
              <a:ext uri="{FF2B5EF4-FFF2-40B4-BE49-F238E27FC236}">
                <a16:creationId xmlns:a16="http://schemas.microsoft.com/office/drawing/2014/main" id="{AF9DB2AC-1613-CA41-B806-A8D3C67D9EFD}"/>
              </a:ext>
            </a:extLst>
          </p:cNvPr>
          <p:cNvSpPr>
            <a:spLocks noGrp="1"/>
          </p:cNvSpPr>
          <p:nvPr>
            <p:ph sz="quarter" idx="11"/>
          </p:nvPr>
        </p:nvSpPr>
        <p:spPr>
          <a:xfrm>
            <a:off x="342900" y="968917"/>
            <a:ext cx="6172200" cy="3741962"/>
          </a:xfrm>
        </p:spPr>
        <p:txBody>
          <a:bodyPr>
            <a:normAutofit/>
          </a:bodyPr>
          <a:lstStyle/>
          <a:p>
            <a:r>
              <a:rPr lang="en-US" sz="1200" dirty="0"/>
              <a:t>Chang  K, </a:t>
            </a:r>
            <a:r>
              <a:rPr lang="en-US" sz="1200" dirty="0" err="1"/>
              <a:t>Frankovich</a:t>
            </a:r>
            <a:r>
              <a:rPr lang="en-US" sz="1200" dirty="0"/>
              <a:t>  J, </a:t>
            </a:r>
            <a:r>
              <a:rPr lang="en-US" sz="1200" dirty="0" err="1"/>
              <a:t>Cooperstock</a:t>
            </a:r>
            <a:r>
              <a:rPr lang="en-US" sz="1200" dirty="0"/>
              <a:t>  M,  et al; PANS Collaborative Consortium.  Clinical evaluation of youth with pediatric acute-onset neuropsychiatric syndrome (PANS): recommendations from the 2013 PANS Consensus Conference. </a:t>
            </a:r>
            <a:r>
              <a:rPr lang="en-US" sz="1200" i="1" dirty="0"/>
              <a:t> J Child </a:t>
            </a:r>
            <a:r>
              <a:rPr lang="en-US" sz="1200" i="1" dirty="0" err="1"/>
              <a:t>Adolesc</a:t>
            </a:r>
            <a:r>
              <a:rPr lang="en-US" sz="1200" i="1" dirty="0"/>
              <a:t> </a:t>
            </a:r>
            <a:r>
              <a:rPr lang="en-US" sz="1200" i="1" dirty="0" err="1"/>
              <a:t>Psychopharmacol</a:t>
            </a:r>
            <a:r>
              <a:rPr lang="en-US" sz="1200" dirty="0"/>
              <a:t>. 2015;25(1):3-13. </a:t>
            </a:r>
          </a:p>
          <a:p>
            <a:r>
              <a:rPr lang="en-US" sz="1200" dirty="0" err="1"/>
              <a:t>Asbahr</a:t>
            </a:r>
            <a:r>
              <a:rPr lang="en-US" sz="1200" dirty="0"/>
              <a:t> FR, </a:t>
            </a:r>
            <a:r>
              <a:rPr lang="en-US" sz="1200" dirty="0" err="1"/>
              <a:t>Negrão</a:t>
            </a:r>
            <a:r>
              <a:rPr lang="en-US" sz="1200" dirty="0"/>
              <a:t> AB, </a:t>
            </a:r>
            <a:r>
              <a:rPr lang="en-US" sz="1200" dirty="0" err="1"/>
              <a:t>Gentil</a:t>
            </a:r>
            <a:r>
              <a:rPr lang="en-US" sz="1200" dirty="0"/>
              <a:t> V, </a:t>
            </a:r>
            <a:r>
              <a:rPr lang="en-US" sz="1200" dirty="0" err="1"/>
              <a:t>Zanetta</a:t>
            </a:r>
            <a:r>
              <a:rPr lang="en-US" sz="1200" dirty="0"/>
              <a:t> DM, da Paz JA, Marques-Dias MJ, Kiss MH. Obsessive-compulsive and related symptoms in children and adolescents with rheumatic fever with and without chorea: a prospective 6-month study.  </a:t>
            </a:r>
            <a:r>
              <a:rPr lang="en-US" sz="1200" i="1" dirty="0"/>
              <a:t>Am J Psychiatry</a:t>
            </a:r>
            <a:r>
              <a:rPr lang="en-US" sz="1200" dirty="0"/>
              <a:t>. 1998;155(8):1122. </a:t>
            </a:r>
          </a:p>
          <a:p>
            <a:r>
              <a:rPr lang="en-US" sz="1200" dirty="0"/>
              <a:t>Murphy, Tanya K. et al. Relationship of Movements and Behaviors to Group A Streptococcus Infections in Elementary School Children. 2007 </a:t>
            </a:r>
            <a:r>
              <a:rPr lang="en-US" sz="1200" i="1" dirty="0"/>
              <a:t>Biological Psychiatry.</a:t>
            </a:r>
            <a:r>
              <a:rPr lang="en-US" sz="1200" dirty="0"/>
              <a:t> Volume 61, Issue 3, 279 - 284</a:t>
            </a:r>
          </a:p>
          <a:p>
            <a:r>
              <a:rPr lang="en-US" sz="1200" dirty="0" err="1"/>
              <a:t>Orlovska</a:t>
            </a:r>
            <a:r>
              <a:rPr lang="en-US" sz="1200" dirty="0"/>
              <a:t> S, et al.  Association of Streptococcal Throat Infection With Mental Disorders: Testing Key Aspects of the PANDAS Hypothesis in a Nationwide Study. JAMA Psychiatry. 2017;74(7):740–746. </a:t>
            </a:r>
            <a:r>
              <a:rPr lang="en-US" sz="1200" dirty="0" err="1"/>
              <a:t>doi:https</a:t>
            </a:r>
            <a:r>
              <a:rPr lang="en-US" sz="1200" dirty="0"/>
              <a:t>://</a:t>
            </a:r>
            <a:r>
              <a:rPr lang="en-US" sz="1200" dirty="0" err="1"/>
              <a:t>doi.org</a:t>
            </a:r>
            <a:r>
              <a:rPr lang="en-US" sz="1200" dirty="0"/>
              <a:t>/10.1001/jamapsychiatry.2017.0995</a:t>
            </a:r>
            <a:r>
              <a:rPr lang="en-US" sz="1200" dirty="0">
                <a:solidFill>
                  <a:schemeClr val="accent2"/>
                </a:solidFill>
              </a:rPr>
              <a:t>.</a:t>
            </a:r>
            <a:endParaRPr lang="en-US" sz="1200" dirty="0"/>
          </a:p>
          <a:p>
            <a:r>
              <a:rPr lang="en-US" sz="1200" dirty="0" err="1"/>
              <a:t>Swedo</a:t>
            </a:r>
            <a:r>
              <a:rPr lang="en-US" sz="1200" dirty="0"/>
              <a:t>  SE, Leonard  HL, Garvey  M,  et al.  Pediatric autoimmune neuropsychiatric disorders associated with streptococcal infections: clinical description of the first 50 cases. </a:t>
            </a:r>
            <a:r>
              <a:rPr lang="en-US" sz="1200" i="1" dirty="0"/>
              <a:t> Am J Psychiatry</a:t>
            </a:r>
            <a:r>
              <a:rPr lang="en-US" sz="1200" dirty="0"/>
              <a:t>. 1998;155(2):264-271.</a:t>
            </a:r>
          </a:p>
          <a:p>
            <a:r>
              <a:rPr lang="en-US" sz="1200" dirty="0" err="1"/>
              <a:t>Kayser</a:t>
            </a:r>
            <a:r>
              <a:rPr lang="en-US" sz="1200" dirty="0"/>
              <a:t> MS, Dalmau J. The emerging link between autoimmune disorders and neuropsychiatric disease. </a:t>
            </a:r>
            <a:r>
              <a:rPr lang="en-US" sz="1200" i="1" dirty="0"/>
              <a:t>J Neuropsychiatry Clin </a:t>
            </a:r>
            <a:r>
              <a:rPr lang="en-US" sz="1200" i="1" dirty="0" err="1"/>
              <a:t>Neurosci</a:t>
            </a:r>
            <a:r>
              <a:rPr lang="en-US" sz="1200" dirty="0"/>
              <a:t>. 2011;23(1):90–97. doi:10.1176/jnp.23.1.jnp90 </a:t>
            </a:r>
          </a:p>
          <a:p>
            <a:pPr marL="0" indent="0">
              <a:buNone/>
            </a:pPr>
            <a:endParaRPr lang="en-US" sz="1200" dirty="0"/>
          </a:p>
        </p:txBody>
      </p:sp>
      <p:sp>
        <p:nvSpPr>
          <p:cNvPr id="4" name="Right Arrow 3">
            <a:extLst>
              <a:ext uri="{FF2B5EF4-FFF2-40B4-BE49-F238E27FC236}">
                <a16:creationId xmlns:a16="http://schemas.microsoft.com/office/drawing/2014/main" id="{5277E9C9-9097-324C-9D03-EAF33B8EFF73}"/>
              </a:ext>
            </a:extLst>
          </p:cNvPr>
          <p:cNvSpPr/>
          <p:nvPr/>
        </p:nvSpPr>
        <p:spPr>
          <a:xfrm>
            <a:off x="65814" y="3558360"/>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5" name="Right Arrow 4">
            <a:extLst>
              <a:ext uri="{FF2B5EF4-FFF2-40B4-BE49-F238E27FC236}">
                <a16:creationId xmlns:a16="http://schemas.microsoft.com/office/drawing/2014/main" id="{96F67B7D-6A34-9A4A-8AE4-7CCF9CDBE9F6}"/>
              </a:ext>
            </a:extLst>
          </p:cNvPr>
          <p:cNvSpPr/>
          <p:nvPr/>
        </p:nvSpPr>
        <p:spPr>
          <a:xfrm>
            <a:off x="27714" y="2371489"/>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6" name="Right Arrow 5">
            <a:extLst>
              <a:ext uri="{FF2B5EF4-FFF2-40B4-BE49-F238E27FC236}">
                <a16:creationId xmlns:a16="http://schemas.microsoft.com/office/drawing/2014/main" id="{6D0F90D4-C14A-1946-B3F1-7619EDEF243A}"/>
              </a:ext>
            </a:extLst>
          </p:cNvPr>
          <p:cNvSpPr/>
          <p:nvPr/>
        </p:nvSpPr>
        <p:spPr>
          <a:xfrm>
            <a:off x="65814" y="1012697"/>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10263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356F-BFC8-7840-9121-F74297577725}"/>
              </a:ext>
            </a:extLst>
          </p:cNvPr>
          <p:cNvSpPr>
            <a:spLocks noGrp="1"/>
          </p:cNvSpPr>
          <p:nvPr>
            <p:ph type="title"/>
          </p:nvPr>
        </p:nvSpPr>
        <p:spPr/>
        <p:txBody>
          <a:bodyPr/>
          <a:lstStyle/>
          <a:p>
            <a:r>
              <a:rPr lang="en-US" dirty="0"/>
              <a:t>References: Group A Strep, SC </a:t>
            </a:r>
          </a:p>
        </p:txBody>
      </p:sp>
      <p:sp>
        <p:nvSpPr>
          <p:cNvPr id="3" name="Content Placeholder 2">
            <a:extLst>
              <a:ext uri="{FF2B5EF4-FFF2-40B4-BE49-F238E27FC236}">
                <a16:creationId xmlns:a16="http://schemas.microsoft.com/office/drawing/2014/main" id="{AF9DB2AC-1613-CA41-B806-A8D3C67D9EFD}"/>
              </a:ext>
            </a:extLst>
          </p:cNvPr>
          <p:cNvSpPr>
            <a:spLocks noGrp="1"/>
          </p:cNvSpPr>
          <p:nvPr>
            <p:ph sz="quarter" idx="11"/>
          </p:nvPr>
        </p:nvSpPr>
        <p:spPr>
          <a:xfrm>
            <a:off x="342900" y="842007"/>
            <a:ext cx="6172200" cy="3930342"/>
          </a:xfrm>
        </p:spPr>
        <p:txBody>
          <a:bodyPr>
            <a:normAutofit fontScale="85000" lnSpcReduction="20000"/>
          </a:bodyPr>
          <a:lstStyle/>
          <a:p>
            <a:r>
              <a:rPr lang="en-US" sz="1400" dirty="0" err="1"/>
              <a:t>Carapetis</a:t>
            </a:r>
            <a:r>
              <a:rPr lang="en-US" sz="1400" dirty="0"/>
              <a:t> JR, Steer AC, Mulholland EK, Weber M. The global burden of group A streptococcal diseases. </a:t>
            </a:r>
            <a:r>
              <a:rPr lang="en-US" sz="1400" i="1" dirty="0"/>
              <a:t>Lancet Infect Dis</a:t>
            </a:r>
            <a:r>
              <a:rPr lang="en-US" sz="1400" dirty="0"/>
              <a:t>. 2005;5(11):685–94.</a:t>
            </a:r>
          </a:p>
          <a:p>
            <a:r>
              <a:rPr lang="en-US" sz="1400" dirty="0"/>
              <a:t>* Ferretti JJ, Stevens DL, </a:t>
            </a:r>
            <a:r>
              <a:rPr lang="en-US" sz="1400" dirty="0" err="1"/>
              <a:t>Fischetti</a:t>
            </a:r>
            <a:r>
              <a:rPr lang="en-US" sz="1400" dirty="0"/>
              <a:t> VA, editors. </a:t>
            </a:r>
            <a:r>
              <a:rPr lang="en-US" sz="1400" i="1" dirty="0"/>
              <a:t>Streptococcus pyogenes</a:t>
            </a:r>
            <a:r>
              <a:rPr lang="en-US" sz="1400" dirty="0"/>
              <a:t> : Basic Biology to Clinical Manifestations [Internet]. Oklahoma City (OK): University of Oklahoma Health Sciences Center; 2016</a:t>
            </a:r>
          </a:p>
          <a:p>
            <a:r>
              <a:rPr lang="en-US" sz="1400" dirty="0"/>
              <a:t>Dan JM et al. Recurrent group A Streptococcus tonsillitis is an </a:t>
            </a:r>
            <a:r>
              <a:rPr lang="en-US" sz="1400" dirty="0" err="1"/>
              <a:t>immunosusceptibility</a:t>
            </a:r>
            <a:r>
              <a:rPr lang="en-US" sz="1400" dirty="0"/>
              <a:t> disease involving antibody deficiency and aberrant TFH cells. Science Translational Medicine  06 Feb 2019: Vol. 11, Issue 478, eaau3776. DOI: 10.1126/scitranslmed.aau3776 </a:t>
            </a:r>
          </a:p>
          <a:p>
            <a:r>
              <a:rPr lang="en-US" sz="1400" dirty="0"/>
              <a:t>Kaplan E. L., </a:t>
            </a:r>
            <a:r>
              <a:rPr lang="en-US" sz="1400" dirty="0" err="1"/>
              <a:t>Chhatwal</a:t>
            </a:r>
            <a:r>
              <a:rPr lang="en-US" sz="1400" dirty="0"/>
              <a:t> G. S., Rohde M. Reduced ability of penicillin to eradicate ingested group A streptococci from epithelial cells: clinical and pathogenetic implications. Clinical Infectious Diseases. 2006;43(11):1398–1406.</a:t>
            </a:r>
          </a:p>
          <a:p>
            <a:r>
              <a:rPr lang="en-US" sz="1400" dirty="0"/>
              <a:t>Medina E, Rohde M, </a:t>
            </a:r>
            <a:r>
              <a:rPr lang="en-US" sz="1400" dirty="0" err="1"/>
              <a:t>Chhatwal</a:t>
            </a:r>
            <a:r>
              <a:rPr lang="en-US" sz="1400" dirty="0"/>
              <a:t> GS. Intracellular survival of Streptococcus pyogenes in polymorphonuclear cells results in increased bacterial virulence. Infect Immun. 2003;71(9):5376–5380. doi:10.1128/iai.71.9.5376-5380.2003 </a:t>
            </a:r>
          </a:p>
          <a:p>
            <a:pPr fontAlgn="base"/>
            <a:r>
              <a:rPr lang="en-US" sz="1400" dirty="0"/>
              <a:t>* Mink JW and </a:t>
            </a:r>
            <a:r>
              <a:rPr lang="en-US" sz="1400" dirty="0" err="1"/>
              <a:t>Zinner</a:t>
            </a:r>
            <a:r>
              <a:rPr lang="en-US" sz="1400" dirty="0"/>
              <a:t> SH. Movement Disorders II: Chorea, Dystonia, Myoclonus, and Tremor. </a:t>
            </a:r>
            <a:r>
              <a:rPr lang="en-US" sz="1400" i="1" dirty="0"/>
              <a:t>Pediatrics in Review</a:t>
            </a:r>
            <a:r>
              <a:rPr lang="en-US" sz="1400" dirty="0"/>
              <a:t> July 2010,  31 (7) 287-295</a:t>
            </a:r>
          </a:p>
          <a:p>
            <a:r>
              <a:rPr lang="en-US" sz="1400" dirty="0"/>
              <a:t>Olson D, Edmonson MB. Outcomes in children treated for perineal group A beta-hemolytic streptococcal dermatitis. </a:t>
            </a:r>
            <a:r>
              <a:rPr lang="en-US" sz="1400" dirty="0" err="1"/>
              <a:t>Pediatr</a:t>
            </a:r>
            <a:r>
              <a:rPr lang="en-US" sz="1400" dirty="0"/>
              <a:t> Infect Dis J. 2011 Nov;30(11):933-6.</a:t>
            </a:r>
          </a:p>
          <a:p>
            <a:r>
              <a:rPr lang="en-US" sz="1400" dirty="0" err="1"/>
              <a:t>Wierzbicki</a:t>
            </a:r>
            <a:r>
              <a:rPr lang="en-US" sz="1400" dirty="0"/>
              <a:t> IH et al.  Group A Streptococcal S Protein Utilizes Red Blood Cells as Immune Camouflage and Is a Critical Determinant for Immune Evasion. Cell Rep. 2019 Dec 3;29(10):2979-2989.e15. </a:t>
            </a:r>
            <a:r>
              <a:rPr lang="en-US" sz="1400" dirty="0" err="1"/>
              <a:t>doi</a:t>
            </a:r>
            <a:r>
              <a:rPr lang="en-US" sz="1400" dirty="0"/>
              <a:t>: 10.1016/j.celrep.2019.11.001.</a:t>
            </a:r>
          </a:p>
          <a:p>
            <a:pPr marL="0" indent="0">
              <a:buNone/>
            </a:pPr>
            <a:r>
              <a:rPr lang="en-US" sz="1400" dirty="0"/>
              <a:t>*helpful review</a:t>
            </a:r>
          </a:p>
        </p:txBody>
      </p:sp>
      <p:sp>
        <p:nvSpPr>
          <p:cNvPr id="5" name="Right Arrow 4">
            <a:extLst>
              <a:ext uri="{FF2B5EF4-FFF2-40B4-BE49-F238E27FC236}">
                <a16:creationId xmlns:a16="http://schemas.microsoft.com/office/drawing/2014/main" id="{55C3E9B9-B667-A44E-A271-57F40C95CCE8}"/>
              </a:ext>
            </a:extLst>
          </p:cNvPr>
          <p:cNvSpPr/>
          <p:nvPr/>
        </p:nvSpPr>
        <p:spPr>
          <a:xfrm>
            <a:off x="166257" y="3169942"/>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6" name="Right Arrow 5">
            <a:extLst>
              <a:ext uri="{FF2B5EF4-FFF2-40B4-BE49-F238E27FC236}">
                <a16:creationId xmlns:a16="http://schemas.microsoft.com/office/drawing/2014/main" id="{3BB0909B-BE1A-4C45-B812-61D3DC990FE4}"/>
              </a:ext>
            </a:extLst>
          </p:cNvPr>
          <p:cNvSpPr/>
          <p:nvPr/>
        </p:nvSpPr>
        <p:spPr>
          <a:xfrm>
            <a:off x="166257" y="1212217"/>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352762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F554-CE7F-914F-980D-17AE68CB38A7}"/>
              </a:ext>
            </a:extLst>
          </p:cNvPr>
          <p:cNvSpPr>
            <a:spLocks noGrp="1"/>
          </p:cNvSpPr>
          <p:nvPr>
            <p:ph type="title"/>
          </p:nvPr>
        </p:nvSpPr>
        <p:spPr>
          <a:xfrm>
            <a:off x="342900" y="134494"/>
            <a:ext cx="6172200" cy="857250"/>
          </a:xfrm>
        </p:spPr>
        <p:txBody>
          <a:bodyPr/>
          <a:lstStyle/>
          <a:p>
            <a:r>
              <a:rPr lang="en-US" dirty="0"/>
              <a:t>References SLE, ARF, </a:t>
            </a:r>
            <a:r>
              <a:rPr lang="en-US" dirty="0" err="1"/>
              <a:t>Be</a:t>
            </a:r>
            <a:r>
              <a:rPr lang="en-US" sz="3600" dirty="0" err="1"/>
              <a:t>ç</a:t>
            </a:r>
            <a:r>
              <a:rPr lang="en-US" dirty="0" err="1"/>
              <a:t>et’s</a:t>
            </a:r>
            <a:r>
              <a:rPr lang="en-US" dirty="0"/>
              <a:t>, POTS</a:t>
            </a:r>
          </a:p>
        </p:txBody>
      </p:sp>
      <p:sp>
        <p:nvSpPr>
          <p:cNvPr id="3" name="Content Placeholder 2">
            <a:extLst>
              <a:ext uri="{FF2B5EF4-FFF2-40B4-BE49-F238E27FC236}">
                <a16:creationId xmlns:a16="http://schemas.microsoft.com/office/drawing/2014/main" id="{5585F8F0-6E8E-4E43-A0DE-3CBCE564C7BF}"/>
              </a:ext>
            </a:extLst>
          </p:cNvPr>
          <p:cNvSpPr>
            <a:spLocks noGrp="1"/>
          </p:cNvSpPr>
          <p:nvPr>
            <p:ph sz="quarter" idx="11"/>
          </p:nvPr>
        </p:nvSpPr>
        <p:spPr>
          <a:xfrm>
            <a:off x="304800" y="659458"/>
            <a:ext cx="6172200" cy="3950908"/>
          </a:xfrm>
        </p:spPr>
        <p:txBody>
          <a:bodyPr>
            <a:noAutofit/>
          </a:bodyPr>
          <a:lstStyle/>
          <a:p>
            <a:pPr fontAlgn="base"/>
            <a:r>
              <a:rPr lang="en-US" sz="1100" dirty="0"/>
              <a:t>2015 JONES CRITERIA: </a:t>
            </a:r>
            <a:r>
              <a:rPr lang="en-US" sz="1100" dirty="0" err="1"/>
              <a:t>Gewitz</a:t>
            </a:r>
            <a:r>
              <a:rPr lang="en-US" sz="1100" dirty="0"/>
              <a:t> MH et al. Revision of the Jones Criteria for the diagnosis of acute rheumatic fever in the era of Doppler echocardiography: a scientific statement from the American Heart Association</a:t>
            </a:r>
            <a:r>
              <a:rPr lang="en-US" sz="1100" dirty="0">
                <a:solidFill>
                  <a:srgbClr val="0563C1"/>
                </a:solidFill>
              </a:rPr>
              <a:t>.  </a:t>
            </a:r>
            <a:r>
              <a:rPr lang="en-US" sz="1100" dirty="0"/>
              <a:t> Circulation. 2015 May 19;131(20):1806-18.  </a:t>
            </a:r>
          </a:p>
          <a:p>
            <a:pPr fontAlgn="base"/>
            <a:r>
              <a:rPr lang="en-US" sz="1100" dirty="0"/>
              <a:t>Chi AC, Neville BW, </a:t>
            </a:r>
            <a:r>
              <a:rPr lang="en-US" sz="1100" dirty="0" err="1"/>
              <a:t>Krayer</a:t>
            </a:r>
            <a:r>
              <a:rPr lang="en-US" sz="1100" dirty="0"/>
              <a:t> JW, Gonsalves WC. Oral manifestations of systemic disease. Am Fam Physician. 2010 Dec 1;82(11):1381-8. PMID: 21121523.</a:t>
            </a:r>
          </a:p>
          <a:p>
            <a:pPr fontAlgn="base"/>
            <a:r>
              <a:rPr lang="en-US" sz="1100" dirty="0" err="1"/>
              <a:t>Chiewchengchol</a:t>
            </a:r>
            <a:r>
              <a:rPr lang="en-US" sz="1100" dirty="0"/>
              <a:t>, D., Murphy, R., Edwards, S.W. et al. Mucocutaneous manifestations in juvenile-onset systemic lupus erythematosus: a review of literature. </a:t>
            </a:r>
            <a:r>
              <a:rPr lang="en-US" sz="1100" dirty="0" err="1"/>
              <a:t>Pediatr</a:t>
            </a:r>
            <a:r>
              <a:rPr lang="en-US" sz="1100" dirty="0"/>
              <a:t> </a:t>
            </a:r>
            <a:r>
              <a:rPr lang="en-US" sz="1100" dirty="0" err="1"/>
              <a:t>Rheumatol</a:t>
            </a:r>
            <a:r>
              <a:rPr lang="en-US" sz="1100" dirty="0"/>
              <a:t> 13, 1 (2015).</a:t>
            </a:r>
          </a:p>
          <a:p>
            <a:pPr fontAlgn="base"/>
            <a:r>
              <a:rPr lang="en-US" sz="1100" dirty="0" err="1"/>
              <a:t>Koné-Paut</a:t>
            </a:r>
            <a:r>
              <a:rPr lang="en-US" sz="1100" dirty="0"/>
              <a:t> I, et al; PEDBD group. Consensus classification criteria for </a:t>
            </a:r>
            <a:r>
              <a:rPr lang="en-US" sz="1100" dirty="0" err="1"/>
              <a:t>paediatric</a:t>
            </a:r>
            <a:r>
              <a:rPr lang="en-US" sz="1100" dirty="0"/>
              <a:t> </a:t>
            </a:r>
            <a:r>
              <a:rPr lang="en-US" sz="1100" dirty="0" err="1"/>
              <a:t>Behçet's</a:t>
            </a:r>
            <a:r>
              <a:rPr lang="en-US" sz="1100" dirty="0"/>
              <a:t> disease from a prospective observational cohort: PEDBD. Ann Rheum Dis. 2016 Jun;75(6):958-64.</a:t>
            </a:r>
          </a:p>
          <a:p>
            <a:pPr fontAlgn="base"/>
            <a:r>
              <a:rPr lang="en-US" sz="1100" dirty="0"/>
              <a:t>Levy DM, </a:t>
            </a:r>
            <a:r>
              <a:rPr lang="en-US" sz="1100" dirty="0" err="1"/>
              <a:t>Kamphuis</a:t>
            </a:r>
            <a:r>
              <a:rPr lang="en-US" sz="1100" dirty="0"/>
              <a:t> S. Systemic lupus erythematosus in children and adolescents. </a:t>
            </a:r>
            <a:r>
              <a:rPr lang="en-US" sz="1100" i="1" dirty="0" err="1"/>
              <a:t>Pediatr</a:t>
            </a:r>
            <a:r>
              <a:rPr lang="en-US" sz="1100" i="1" dirty="0"/>
              <a:t> Clin North Am</a:t>
            </a:r>
            <a:r>
              <a:rPr lang="en-US" sz="1100" dirty="0"/>
              <a:t>. 2012;59(2):345-364. doi:10.1016/j.pcl.2012.03.007</a:t>
            </a:r>
          </a:p>
          <a:p>
            <a:pPr fontAlgn="base"/>
            <a:r>
              <a:rPr lang="en-US" sz="1100" dirty="0"/>
              <a:t>Singer W, Sletten DM, </a:t>
            </a:r>
            <a:r>
              <a:rPr lang="en-US" sz="1100" dirty="0" err="1"/>
              <a:t>Opfer-Gehrking</a:t>
            </a:r>
            <a:r>
              <a:rPr lang="en-US" sz="1100" dirty="0"/>
              <a:t> TL, Brands CK, Fischer PR, Low PA. Postural tachycardia in children and adolescents: what is abnormal?. J </a:t>
            </a:r>
            <a:r>
              <a:rPr lang="en-US" sz="1100" dirty="0" err="1"/>
              <a:t>Pediatr</a:t>
            </a:r>
            <a:r>
              <a:rPr lang="en-US" sz="1100" dirty="0"/>
              <a:t>. 2012;160(2):222-226. doi:10.1016/j.jpeds.2011.08.054</a:t>
            </a:r>
          </a:p>
          <a:p>
            <a:pPr fontAlgn="base"/>
            <a:r>
              <a:rPr lang="en-US" sz="1100" dirty="0"/>
              <a:t>Stewart JM et al.  Pediatric Disorders of Orthostatic Intolerance. Pediatrics. 2018 Jan;141(1):e20171673.  </a:t>
            </a:r>
          </a:p>
          <a:p>
            <a:pPr fontAlgn="base"/>
            <a:r>
              <a:rPr lang="en-US" sz="1100" dirty="0"/>
              <a:t>Tan CS, Hung LC (2017) Subcutaneous Nodules and Delayed Diagnosis in Acute Rheumatic Fever: A Case Report. Clin J Heart Dis 1(1): 1006. </a:t>
            </a:r>
          </a:p>
          <a:p>
            <a:pPr fontAlgn="base"/>
            <a:r>
              <a:rPr lang="en-US" sz="1100" dirty="0"/>
              <a:t>Weiss, JE. Pediatric Systemic Lupus Erythematosus. Pediatrics in Review Feb 2012, 33 (2) 62-74</a:t>
            </a:r>
          </a:p>
          <a:p>
            <a:pPr fontAlgn="base"/>
            <a:r>
              <a:rPr lang="en-US" sz="1100" dirty="0" err="1"/>
              <a:t>Yıldız</a:t>
            </a:r>
            <a:r>
              <a:rPr lang="en-US" sz="1100" dirty="0"/>
              <a:t> M, et al. Pediatric </a:t>
            </a:r>
            <a:r>
              <a:rPr lang="en-US" sz="1100" dirty="0" err="1"/>
              <a:t>Behçet's</a:t>
            </a:r>
            <a:r>
              <a:rPr lang="en-US" sz="1100" dirty="0"/>
              <a:t> disease - clinical aspects and current concepts [published online ahead of print, 2019 Sep 5]. </a:t>
            </a:r>
            <a:r>
              <a:rPr lang="en-US" sz="1100" i="1" dirty="0"/>
              <a:t>Eur J </a:t>
            </a:r>
            <a:r>
              <a:rPr lang="en-US" sz="1100" i="1" dirty="0" err="1"/>
              <a:t>Rheumatol</a:t>
            </a:r>
            <a:r>
              <a:rPr lang="en-US" sz="1100" dirty="0"/>
              <a:t>. 2019;7(Suppl 1):1-10. </a:t>
            </a:r>
          </a:p>
        </p:txBody>
      </p:sp>
      <p:sp>
        <p:nvSpPr>
          <p:cNvPr id="4" name="Footer Placeholder 3">
            <a:extLst>
              <a:ext uri="{FF2B5EF4-FFF2-40B4-BE49-F238E27FC236}">
                <a16:creationId xmlns:a16="http://schemas.microsoft.com/office/drawing/2014/main" id="{A41990B3-30BC-184D-842B-D854CD801238}"/>
              </a:ext>
            </a:extLst>
          </p:cNvPr>
          <p:cNvSpPr>
            <a:spLocks noGrp="1"/>
          </p:cNvSpPr>
          <p:nvPr>
            <p:ph type="ftr" sz="quarter" idx="12"/>
          </p:nvPr>
        </p:nvSpPr>
        <p:spPr/>
        <p:txBody>
          <a:bodyPr/>
          <a:lstStyle/>
          <a:p>
            <a:fld id="{045E4EB1-3104-B941-8E94-160F58AB41E6}" type="slidenum">
              <a:rPr lang="en-US" smtClean="0"/>
              <a:pPr/>
              <a:t>32</a:t>
            </a:fld>
            <a:endParaRPr lang="en-US" dirty="0"/>
          </a:p>
        </p:txBody>
      </p:sp>
      <p:sp>
        <p:nvSpPr>
          <p:cNvPr id="5" name="Right Arrow 4">
            <a:extLst>
              <a:ext uri="{FF2B5EF4-FFF2-40B4-BE49-F238E27FC236}">
                <a16:creationId xmlns:a16="http://schemas.microsoft.com/office/drawing/2014/main" id="{5CA4CACC-B9DA-5E40-A5DC-3C1D2C141086}"/>
              </a:ext>
            </a:extLst>
          </p:cNvPr>
          <p:cNvSpPr/>
          <p:nvPr/>
        </p:nvSpPr>
        <p:spPr>
          <a:xfrm>
            <a:off x="128157" y="716138"/>
            <a:ext cx="277086" cy="171921"/>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34567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8C95-4C01-634C-9345-B0E77CCC7812}"/>
              </a:ext>
            </a:extLst>
          </p:cNvPr>
          <p:cNvSpPr>
            <a:spLocks noGrp="1"/>
          </p:cNvSpPr>
          <p:nvPr>
            <p:ph type="title"/>
          </p:nvPr>
        </p:nvSpPr>
        <p:spPr/>
        <p:txBody>
          <a:bodyPr/>
          <a:lstStyle/>
          <a:p>
            <a:r>
              <a:rPr lang="en-US" dirty="0"/>
              <a:t>Other helpful resources</a:t>
            </a:r>
          </a:p>
        </p:txBody>
      </p:sp>
      <p:sp>
        <p:nvSpPr>
          <p:cNvPr id="3" name="Content Placeholder 2">
            <a:extLst>
              <a:ext uri="{FF2B5EF4-FFF2-40B4-BE49-F238E27FC236}">
                <a16:creationId xmlns:a16="http://schemas.microsoft.com/office/drawing/2014/main" id="{10780D75-98C4-C543-89DF-800DB21986D4}"/>
              </a:ext>
            </a:extLst>
          </p:cNvPr>
          <p:cNvSpPr>
            <a:spLocks noGrp="1"/>
          </p:cNvSpPr>
          <p:nvPr>
            <p:ph sz="quarter" idx="11"/>
          </p:nvPr>
        </p:nvSpPr>
        <p:spPr>
          <a:xfrm>
            <a:off x="342900" y="985669"/>
            <a:ext cx="6172200" cy="3786680"/>
          </a:xfrm>
        </p:spPr>
        <p:txBody>
          <a:bodyPr>
            <a:normAutofit fontScale="92500" lnSpcReduction="20000"/>
          </a:bodyPr>
          <a:lstStyle/>
          <a:p>
            <a:r>
              <a:rPr lang="en-US" dirty="0" err="1"/>
              <a:t>DermNetNZ</a:t>
            </a:r>
            <a:r>
              <a:rPr lang="en-US" dirty="0"/>
              <a:t>: </a:t>
            </a:r>
            <a:r>
              <a:rPr lang="en-US" dirty="0">
                <a:hlinkClick r:id="rId2"/>
              </a:rPr>
              <a:t>dermnetnz.org</a:t>
            </a:r>
            <a:r>
              <a:rPr lang="en-US" dirty="0"/>
              <a:t> </a:t>
            </a:r>
          </a:p>
          <a:p>
            <a:endParaRPr lang="en-US" dirty="0"/>
          </a:p>
          <a:p>
            <a:r>
              <a:rPr lang="en-US" dirty="0" err="1"/>
              <a:t>VisualDx</a:t>
            </a:r>
            <a:r>
              <a:rPr lang="en-US" dirty="0"/>
              <a:t> (can be via UpToDate) has a wide variety of clinical images  </a:t>
            </a:r>
          </a:p>
          <a:p>
            <a:endParaRPr lang="en-US" dirty="0"/>
          </a:p>
          <a:p>
            <a:r>
              <a:rPr lang="en-US" dirty="0"/>
              <a:t>American Family Physician: </a:t>
            </a:r>
            <a:r>
              <a:rPr lang="en-US" dirty="0">
                <a:hlinkClick r:id="rId3"/>
              </a:rPr>
              <a:t>www.aafp.org/journals/afp.html</a:t>
            </a:r>
            <a:r>
              <a:rPr lang="en-US" dirty="0"/>
              <a:t> </a:t>
            </a:r>
          </a:p>
          <a:p>
            <a:endParaRPr lang="en-US" dirty="0"/>
          </a:p>
          <a:p>
            <a:r>
              <a:rPr lang="en-US" dirty="0"/>
              <a:t>Bite Sized Immunology</a:t>
            </a:r>
          </a:p>
          <a:p>
            <a:pPr lvl="1"/>
            <a:r>
              <a:rPr lang="en-US" dirty="0">
                <a:hlinkClick r:id="rId4"/>
              </a:rPr>
              <a:t>www.immunology.org/public-information/bitesized-immunology</a:t>
            </a:r>
            <a:endParaRPr lang="en-US" dirty="0"/>
          </a:p>
          <a:p>
            <a:pPr lvl="1"/>
            <a:r>
              <a:rPr lang="en-US" dirty="0"/>
              <a:t>“</a:t>
            </a:r>
            <a:r>
              <a:rPr lang="en-US" dirty="0" err="1"/>
              <a:t>BiteSized</a:t>
            </a:r>
            <a:r>
              <a:rPr lang="en-US" dirty="0"/>
              <a:t> Immunology is a developing online resource designed to form a comprehensive guide to the immune system, yet approaching the topic via punchy, easy-to-digest, entries that outline major learning points.”</a:t>
            </a:r>
          </a:p>
          <a:p>
            <a:endParaRPr lang="en-US" dirty="0"/>
          </a:p>
          <a:p>
            <a:r>
              <a:rPr lang="en-US" dirty="0"/>
              <a:t>CDC page on Group A Strep</a:t>
            </a:r>
          </a:p>
          <a:p>
            <a:pPr lvl="1"/>
            <a:r>
              <a:rPr lang="en-US" dirty="0">
                <a:hlinkClick r:id="rId5"/>
              </a:rPr>
              <a:t>www.cdc.gov/groupastrep/diseases-hcp/index.html</a:t>
            </a:r>
            <a:r>
              <a:rPr lang="en-US" dirty="0"/>
              <a:t> </a:t>
            </a:r>
          </a:p>
        </p:txBody>
      </p:sp>
    </p:spTree>
    <p:extLst>
      <p:ext uri="{BB962C8B-B14F-4D97-AF65-F5344CB8AC3E}">
        <p14:creationId xmlns:p14="http://schemas.microsoft.com/office/powerpoint/2010/main" val="228610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A106F-22E7-9541-8544-7CA8E4183076}"/>
              </a:ext>
            </a:extLst>
          </p:cNvPr>
          <p:cNvSpPr>
            <a:spLocks noGrp="1"/>
          </p:cNvSpPr>
          <p:nvPr>
            <p:ph type="title"/>
          </p:nvPr>
        </p:nvSpPr>
        <p:spPr>
          <a:xfrm>
            <a:off x="310842" y="363718"/>
            <a:ext cx="6057900" cy="483777"/>
          </a:xfrm>
        </p:spPr>
        <p:txBody>
          <a:bodyPr>
            <a:normAutofit fontScale="90000"/>
          </a:bodyPr>
          <a:lstStyle/>
          <a:p>
            <a:r>
              <a:rPr lang="en-US" dirty="0"/>
              <a:t>PANDAS Diagnostic Criteria</a:t>
            </a:r>
          </a:p>
        </p:txBody>
      </p:sp>
      <p:sp>
        <p:nvSpPr>
          <p:cNvPr id="12" name="Content Placeholder 11">
            <a:extLst>
              <a:ext uri="{FF2B5EF4-FFF2-40B4-BE49-F238E27FC236}">
                <a16:creationId xmlns:a16="http://schemas.microsoft.com/office/drawing/2014/main" id="{E31B4033-B41A-DF4C-AE97-8A62B7AFA9D6}"/>
              </a:ext>
            </a:extLst>
          </p:cNvPr>
          <p:cNvSpPr txBox="1">
            <a:spLocks noGrp="1"/>
          </p:cNvSpPr>
          <p:nvPr>
            <p:ph sz="quarter" idx="12"/>
          </p:nvPr>
        </p:nvSpPr>
        <p:spPr>
          <a:xfrm>
            <a:off x="342900" y="1032313"/>
            <a:ext cx="6169412" cy="3120854"/>
          </a:xfrm>
          <a:prstGeom prst="rect">
            <a:avLst/>
          </a:prstGeom>
          <a:noFill/>
        </p:spPr>
        <p:txBody>
          <a:bodyPr wrap="square" rtlCol="0">
            <a:spAutoFit/>
          </a:bodyPr>
          <a:lstStyle/>
          <a:p>
            <a:pPr marL="285750" indent="-285750">
              <a:lnSpc>
                <a:spcPct val="110000"/>
              </a:lnSpc>
              <a:buAutoNum type="romanUcPeriod"/>
            </a:pPr>
            <a:r>
              <a:rPr lang="en-US" sz="1600" dirty="0"/>
              <a:t>Presence of OCD and/or a tic disorder</a:t>
            </a:r>
          </a:p>
          <a:p>
            <a:pPr marL="285750" indent="-285750">
              <a:lnSpc>
                <a:spcPct val="110000"/>
              </a:lnSpc>
              <a:buAutoNum type="romanUcPeriod"/>
            </a:pPr>
            <a:r>
              <a:rPr lang="en-US" sz="1600" dirty="0"/>
              <a:t>Pediatric onset: age 3yrs to puberty</a:t>
            </a:r>
          </a:p>
          <a:p>
            <a:pPr marL="285750" indent="-285750">
              <a:lnSpc>
                <a:spcPct val="110000"/>
              </a:lnSpc>
              <a:buAutoNum type="romanUcPeriod"/>
            </a:pPr>
            <a:r>
              <a:rPr lang="en-US" sz="1600" dirty="0"/>
              <a:t>Abrupt onset and episodic "sawtooth" pattern of severity  </a:t>
            </a:r>
          </a:p>
          <a:p>
            <a:pPr marL="285750" indent="-285750">
              <a:lnSpc>
                <a:spcPct val="110000"/>
              </a:lnSpc>
              <a:buAutoNum type="romanUcPeriod"/>
            </a:pPr>
            <a:r>
              <a:rPr lang="en-US" sz="1600" dirty="0"/>
              <a:t>Association with </a:t>
            </a:r>
            <a:r>
              <a:rPr lang="en-US" sz="1600" b="1" dirty="0"/>
              <a:t>Group A Streptococcal</a:t>
            </a:r>
            <a:r>
              <a:rPr lang="en-US" sz="1600" dirty="0"/>
              <a:t> infection.</a:t>
            </a:r>
          </a:p>
          <a:p>
            <a:pPr marL="285750" indent="-285750">
              <a:lnSpc>
                <a:spcPct val="110000"/>
              </a:lnSpc>
              <a:buAutoNum type="romanUcPeriod"/>
            </a:pPr>
            <a:r>
              <a:rPr lang="en-US" sz="1600" dirty="0"/>
              <a:t>Neurologic abnormalities, such as </a:t>
            </a:r>
            <a:r>
              <a:rPr lang="en-US" sz="1600" b="1" dirty="0"/>
              <a:t>motoric hyperactivity</a:t>
            </a:r>
            <a:r>
              <a:rPr lang="en-US" sz="1600" dirty="0"/>
              <a:t>: fidgeting,  </a:t>
            </a:r>
            <a:r>
              <a:rPr lang="en-US" sz="1600" b="1" dirty="0"/>
              <a:t>choreiform movements</a:t>
            </a:r>
            <a:r>
              <a:rPr lang="en-US" sz="1600" dirty="0"/>
              <a:t> (on stressed postures but not present at rest), or </a:t>
            </a:r>
            <a:r>
              <a:rPr lang="en-US" sz="1600" b="1" dirty="0"/>
              <a:t>tics</a:t>
            </a:r>
            <a:r>
              <a:rPr lang="en-US" sz="1600" dirty="0"/>
              <a:t> during exacerbations. </a:t>
            </a:r>
          </a:p>
          <a:p>
            <a:pPr marL="0" indent="0" algn="ctr">
              <a:lnSpc>
                <a:spcPct val="120000"/>
              </a:lnSpc>
              <a:buNone/>
            </a:pPr>
            <a:r>
              <a:rPr lang="en-US" sz="1600" dirty="0"/>
              <a:t>(adapted from </a:t>
            </a:r>
            <a:r>
              <a:rPr lang="en-US" sz="1600" dirty="0" err="1"/>
              <a:t>Swedo</a:t>
            </a:r>
            <a:r>
              <a:rPr lang="en-US" sz="1600" dirty="0"/>
              <a:t> et al, Am J Psychiatry. 1998;155(2):264)</a:t>
            </a:r>
          </a:p>
          <a:p>
            <a:pPr marL="0" indent="0">
              <a:buNone/>
            </a:pPr>
            <a:endParaRPr lang="en-US" sz="1600" dirty="0"/>
          </a:p>
        </p:txBody>
      </p:sp>
      <p:sp>
        <p:nvSpPr>
          <p:cNvPr id="4" name="Right Arrow 3">
            <a:extLst>
              <a:ext uri="{FF2B5EF4-FFF2-40B4-BE49-F238E27FC236}">
                <a16:creationId xmlns:a16="http://schemas.microsoft.com/office/drawing/2014/main" id="{00CB6D19-7A1A-D04A-9BB0-D9A899E44A79}"/>
              </a:ext>
            </a:extLst>
          </p:cNvPr>
          <p:cNvSpPr/>
          <p:nvPr/>
        </p:nvSpPr>
        <p:spPr>
          <a:xfrm>
            <a:off x="103914" y="2210689"/>
            <a:ext cx="477972" cy="28671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E7BF80F2-4F92-7543-B4FA-4809F1CA8B90}"/>
              </a:ext>
            </a:extLst>
          </p:cNvPr>
          <p:cNvSpPr/>
          <p:nvPr/>
        </p:nvSpPr>
        <p:spPr>
          <a:xfrm>
            <a:off x="103914" y="2828441"/>
            <a:ext cx="477972" cy="28671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4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A106F-22E7-9541-8544-7CA8E4183076}"/>
              </a:ext>
            </a:extLst>
          </p:cNvPr>
          <p:cNvSpPr>
            <a:spLocks noGrp="1"/>
          </p:cNvSpPr>
          <p:nvPr>
            <p:ph type="title"/>
          </p:nvPr>
        </p:nvSpPr>
        <p:spPr>
          <a:xfrm>
            <a:off x="344294" y="233090"/>
            <a:ext cx="6057900" cy="483777"/>
          </a:xfrm>
        </p:spPr>
        <p:txBody>
          <a:bodyPr>
            <a:normAutofit fontScale="90000"/>
          </a:bodyPr>
          <a:lstStyle/>
          <a:p>
            <a:r>
              <a:rPr lang="en-US" dirty="0"/>
              <a:t>PANS Diagnostic Criteria</a:t>
            </a:r>
          </a:p>
        </p:txBody>
      </p:sp>
      <p:sp>
        <p:nvSpPr>
          <p:cNvPr id="12" name="Content Placeholder 11">
            <a:extLst>
              <a:ext uri="{FF2B5EF4-FFF2-40B4-BE49-F238E27FC236}">
                <a16:creationId xmlns:a16="http://schemas.microsoft.com/office/drawing/2014/main" id="{E31B4033-B41A-DF4C-AE97-8A62B7AFA9D6}"/>
              </a:ext>
            </a:extLst>
          </p:cNvPr>
          <p:cNvSpPr txBox="1">
            <a:spLocks noGrp="1"/>
          </p:cNvSpPr>
          <p:nvPr>
            <p:ph sz="quarter" idx="12"/>
          </p:nvPr>
        </p:nvSpPr>
        <p:spPr>
          <a:xfrm>
            <a:off x="426202" y="857773"/>
            <a:ext cx="6137329" cy="3969292"/>
          </a:xfrm>
          <a:prstGeom prst="rect">
            <a:avLst/>
          </a:prstGeom>
          <a:noFill/>
        </p:spPr>
        <p:txBody>
          <a:bodyPr wrap="square" rtlCol="0">
            <a:spAutoFit/>
          </a:bodyPr>
          <a:lstStyle/>
          <a:p>
            <a:pPr marL="0" indent="0">
              <a:buNone/>
            </a:pPr>
            <a:r>
              <a:rPr lang="en-US" sz="1600" dirty="0"/>
              <a:t>I. </a:t>
            </a:r>
            <a:r>
              <a:rPr lang="en-US" sz="1600" b="1" dirty="0"/>
              <a:t>Abrupt,</a:t>
            </a:r>
            <a:r>
              <a:rPr lang="en-US" sz="1600" dirty="0"/>
              <a:t> </a:t>
            </a:r>
            <a:r>
              <a:rPr lang="en-US" sz="1600" b="1" dirty="0"/>
              <a:t>dramatic</a:t>
            </a:r>
            <a:r>
              <a:rPr lang="en-US" sz="1600" dirty="0"/>
              <a:t> onset of obsessive-compulsive disorder OR severely restricted food intake</a:t>
            </a:r>
          </a:p>
          <a:p>
            <a:pPr marL="0" indent="0">
              <a:buNone/>
            </a:pPr>
            <a:r>
              <a:rPr lang="en-US" sz="1600" dirty="0"/>
              <a:t>II. Concurrent presence of additional neuropsychiatric symptoms, (with similarly severe and acute onset), from </a:t>
            </a:r>
            <a:r>
              <a:rPr lang="en-US" sz="1600" b="1" dirty="0"/>
              <a:t>≥ 2</a:t>
            </a:r>
            <a:r>
              <a:rPr lang="en-US" sz="1600" dirty="0"/>
              <a:t> of the following categories: </a:t>
            </a:r>
          </a:p>
          <a:p>
            <a:pPr marL="342900" lvl="1" indent="0">
              <a:buNone/>
            </a:pPr>
            <a:r>
              <a:rPr lang="en-US" sz="1600" dirty="0"/>
              <a:t>1. Anxiety  </a:t>
            </a:r>
            <a:br>
              <a:rPr lang="en-US" sz="1600" dirty="0"/>
            </a:br>
            <a:r>
              <a:rPr lang="en-US" sz="1600" dirty="0"/>
              <a:t>2. Emotional lability and/or depression </a:t>
            </a:r>
            <a:br>
              <a:rPr lang="en-US" sz="1600" dirty="0"/>
            </a:br>
            <a:r>
              <a:rPr lang="en-US" sz="1600" dirty="0"/>
              <a:t>3. Irritability, aggression, and/or severely oppositional behaviors</a:t>
            </a:r>
            <a:br>
              <a:rPr lang="en-US" sz="1600" dirty="0"/>
            </a:br>
            <a:r>
              <a:rPr lang="en-US" sz="1600" dirty="0"/>
              <a:t>4. Behavioral (developmental) regression  </a:t>
            </a:r>
            <a:br>
              <a:rPr lang="en-US" sz="1600" dirty="0"/>
            </a:br>
            <a:r>
              <a:rPr lang="en-US" sz="1600" dirty="0"/>
              <a:t>5. Deterioration in school performance (related to ADHD-like symptoms, memory deficits, cognitive changes)</a:t>
            </a:r>
            <a:br>
              <a:rPr lang="en-US" sz="1600" dirty="0"/>
            </a:br>
            <a:r>
              <a:rPr lang="en-US" sz="1600" dirty="0"/>
              <a:t>6. Sensory or motor abnormalities  </a:t>
            </a:r>
            <a:br>
              <a:rPr lang="en-US" sz="1600" dirty="0"/>
            </a:br>
            <a:r>
              <a:rPr lang="en-US" sz="1600" dirty="0"/>
              <a:t>7. Somatic signs and symptoms</a:t>
            </a:r>
          </a:p>
          <a:p>
            <a:pPr marL="0" indent="0">
              <a:buNone/>
            </a:pPr>
            <a:r>
              <a:rPr lang="en-US" sz="1600" dirty="0"/>
              <a:t>III. Symptoms are </a:t>
            </a:r>
            <a:r>
              <a:rPr lang="en-US" sz="1600" b="1" dirty="0"/>
              <a:t>not better explained</a:t>
            </a:r>
            <a:r>
              <a:rPr lang="en-US" sz="1600" dirty="0"/>
              <a:t> by a known neurologic or medical disorder, such as Sydenham Chorea, lupus, psychological trauma. </a:t>
            </a:r>
            <a:endParaRPr lang="en-US" sz="2000" dirty="0"/>
          </a:p>
          <a:p>
            <a:pPr marL="0" indent="0" algn="ctr">
              <a:buNone/>
            </a:pPr>
            <a:r>
              <a:rPr lang="en-US" sz="1400" dirty="0"/>
              <a:t>(adapted from Chang et al, J Child </a:t>
            </a:r>
            <a:r>
              <a:rPr lang="en-US" sz="1400" dirty="0" err="1"/>
              <a:t>Adolesc</a:t>
            </a:r>
            <a:r>
              <a:rPr lang="en-US" sz="1400" dirty="0"/>
              <a:t> </a:t>
            </a:r>
            <a:r>
              <a:rPr lang="en-US" sz="1400" dirty="0" err="1"/>
              <a:t>Psychopharmacol</a:t>
            </a:r>
            <a:r>
              <a:rPr lang="en-US" sz="1400" dirty="0"/>
              <a:t>. 2015)</a:t>
            </a:r>
            <a:endParaRPr lang="en-US" sz="1600" dirty="0"/>
          </a:p>
        </p:txBody>
      </p:sp>
      <p:sp>
        <p:nvSpPr>
          <p:cNvPr id="4" name="Right Arrow 3">
            <a:extLst>
              <a:ext uri="{FF2B5EF4-FFF2-40B4-BE49-F238E27FC236}">
                <a16:creationId xmlns:a16="http://schemas.microsoft.com/office/drawing/2014/main" id="{47A8E7B9-A440-304B-A7B2-FD564FDDAC4E}"/>
              </a:ext>
            </a:extLst>
          </p:cNvPr>
          <p:cNvSpPr/>
          <p:nvPr/>
        </p:nvSpPr>
        <p:spPr>
          <a:xfrm>
            <a:off x="65814" y="3874576"/>
            <a:ext cx="477972" cy="28671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Tree>
    <p:extLst>
      <p:ext uri="{BB962C8B-B14F-4D97-AF65-F5344CB8AC3E}">
        <p14:creationId xmlns:p14="http://schemas.microsoft.com/office/powerpoint/2010/main" val="36479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198">
            <a:extLst>
              <a:ext uri="{FF2B5EF4-FFF2-40B4-BE49-F238E27FC236}">
                <a16:creationId xmlns:a16="http://schemas.microsoft.com/office/drawing/2014/main" id="{459540CC-2EDF-41D5-8954-662F35C30AC2}"/>
              </a:ext>
            </a:extLst>
          </p:cNvPr>
          <p:cNvSpPr txBox="1"/>
          <p:nvPr/>
        </p:nvSpPr>
        <p:spPr>
          <a:xfrm>
            <a:off x="283142" y="974636"/>
            <a:ext cx="495649" cy="265457"/>
          </a:xfrm>
          <a:prstGeom prst="rect">
            <a:avLst/>
          </a:prstGeom>
          <a:noFill/>
        </p:spPr>
        <p:txBody>
          <a:bodyPr wrap="none" rtlCol="0">
            <a:spAutoFit/>
          </a:bodyPr>
          <a:lstStyle/>
          <a:p>
            <a:r>
              <a:rPr lang="en-US" sz="1125" dirty="0">
                <a:solidFill>
                  <a:srgbClr val="7030A0"/>
                </a:solidFill>
              </a:rPr>
              <a:t>Strep</a:t>
            </a:r>
          </a:p>
        </p:txBody>
      </p:sp>
      <p:sp>
        <p:nvSpPr>
          <p:cNvPr id="200" name="TextBox 199">
            <a:extLst>
              <a:ext uri="{FF2B5EF4-FFF2-40B4-BE49-F238E27FC236}">
                <a16:creationId xmlns:a16="http://schemas.microsoft.com/office/drawing/2014/main" id="{F6234A2E-A17E-43B5-936D-774472E94B64}"/>
              </a:ext>
            </a:extLst>
          </p:cNvPr>
          <p:cNvSpPr txBox="1"/>
          <p:nvPr/>
        </p:nvSpPr>
        <p:spPr>
          <a:xfrm>
            <a:off x="1943226" y="2266843"/>
            <a:ext cx="938077" cy="265457"/>
          </a:xfrm>
          <a:prstGeom prst="rect">
            <a:avLst/>
          </a:prstGeom>
          <a:noFill/>
        </p:spPr>
        <p:txBody>
          <a:bodyPr wrap="none" rtlCol="0">
            <a:spAutoFit/>
          </a:bodyPr>
          <a:lstStyle/>
          <a:p>
            <a:r>
              <a:rPr lang="en-US" sz="1125" dirty="0">
                <a:solidFill>
                  <a:srgbClr val="7030A0"/>
                </a:solidFill>
              </a:rPr>
              <a:t>Motor issues</a:t>
            </a:r>
          </a:p>
        </p:txBody>
      </p:sp>
      <p:sp>
        <p:nvSpPr>
          <p:cNvPr id="205" name="TextBox 204">
            <a:extLst>
              <a:ext uri="{FF2B5EF4-FFF2-40B4-BE49-F238E27FC236}">
                <a16:creationId xmlns:a16="http://schemas.microsoft.com/office/drawing/2014/main" id="{B7FC3225-8938-4ABA-B159-BF3CC1D8F415}"/>
              </a:ext>
            </a:extLst>
          </p:cNvPr>
          <p:cNvSpPr txBox="1"/>
          <p:nvPr/>
        </p:nvSpPr>
        <p:spPr>
          <a:xfrm>
            <a:off x="570276" y="1757228"/>
            <a:ext cx="1136850" cy="265457"/>
          </a:xfrm>
          <a:prstGeom prst="rect">
            <a:avLst/>
          </a:prstGeom>
          <a:noFill/>
        </p:spPr>
        <p:txBody>
          <a:bodyPr wrap="none" rtlCol="0">
            <a:spAutoFit/>
          </a:bodyPr>
          <a:lstStyle/>
          <a:p>
            <a:r>
              <a:rPr lang="en-US" sz="1125" dirty="0">
                <a:solidFill>
                  <a:srgbClr val="7030A0"/>
                </a:solidFill>
              </a:rPr>
              <a:t>OCD/ Motor tics</a:t>
            </a:r>
          </a:p>
        </p:txBody>
      </p:sp>
      <p:sp>
        <p:nvSpPr>
          <p:cNvPr id="206" name="TextBox 205">
            <a:extLst>
              <a:ext uri="{FF2B5EF4-FFF2-40B4-BE49-F238E27FC236}">
                <a16:creationId xmlns:a16="http://schemas.microsoft.com/office/drawing/2014/main" id="{436C54F8-7BC8-4E22-A409-2FBCD6A9083E}"/>
              </a:ext>
            </a:extLst>
          </p:cNvPr>
          <p:cNvSpPr txBox="1"/>
          <p:nvPr/>
        </p:nvSpPr>
        <p:spPr>
          <a:xfrm>
            <a:off x="970406" y="1223660"/>
            <a:ext cx="591829" cy="265457"/>
          </a:xfrm>
          <a:prstGeom prst="rect">
            <a:avLst/>
          </a:prstGeom>
          <a:noFill/>
        </p:spPr>
        <p:txBody>
          <a:bodyPr wrap="none" rtlCol="0">
            <a:spAutoFit/>
          </a:bodyPr>
          <a:lstStyle/>
          <a:p>
            <a:r>
              <a:rPr lang="en-US" sz="1125" dirty="0">
                <a:solidFill>
                  <a:srgbClr val="7030A0"/>
                </a:solidFill>
              </a:rPr>
              <a:t>Abrupt</a:t>
            </a:r>
          </a:p>
        </p:txBody>
      </p:sp>
      <p:sp>
        <p:nvSpPr>
          <p:cNvPr id="212" name="TextBox 211">
            <a:extLst>
              <a:ext uri="{FF2B5EF4-FFF2-40B4-BE49-F238E27FC236}">
                <a16:creationId xmlns:a16="http://schemas.microsoft.com/office/drawing/2014/main" id="{04AAA752-1ACA-4EA5-BED8-08761D069AD2}"/>
              </a:ext>
            </a:extLst>
          </p:cNvPr>
          <p:cNvSpPr txBox="1"/>
          <p:nvPr/>
        </p:nvSpPr>
        <p:spPr>
          <a:xfrm>
            <a:off x="2819427" y="1581194"/>
            <a:ext cx="1059906" cy="265457"/>
          </a:xfrm>
          <a:prstGeom prst="rect">
            <a:avLst/>
          </a:prstGeom>
          <a:noFill/>
        </p:spPr>
        <p:txBody>
          <a:bodyPr wrap="none" rtlCol="0">
            <a:spAutoFit/>
          </a:bodyPr>
          <a:lstStyle/>
          <a:p>
            <a:r>
              <a:rPr lang="en-US" sz="1125" dirty="0">
                <a:solidFill>
                  <a:srgbClr val="7030A0"/>
                </a:solidFill>
              </a:rPr>
              <a:t>Pediatric onset</a:t>
            </a:r>
          </a:p>
        </p:txBody>
      </p:sp>
      <p:sp>
        <p:nvSpPr>
          <p:cNvPr id="228" name="TextBox 227">
            <a:extLst>
              <a:ext uri="{FF2B5EF4-FFF2-40B4-BE49-F238E27FC236}">
                <a16:creationId xmlns:a16="http://schemas.microsoft.com/office/drawing/2014/main" id="{45EED717-9C21-42AD-8A79-C7886A71CDAA}"/>
              </a:ext>
            </a:extLst>
          </p:cNvPr>
          <p:cNvSpPr txBox="1"/>
          <p:nvPr/>
        </p:nvSpPr>
        <p:spPr>
          <a:xfrm>
            <a:off x="3266587" y="662309"/>
            <a:ext cx="3428573" cy="559961"/>
          </a:xfrm>
          <a:prstGeom prst="rect">
            <a:avLst/>
          </a:prstGeom>
          <a:noFill/>
        </p:spPr>
        <p:txBody>
          <a:bodyPr wrap="square" rtlCol="0">
            <a:spAutoFit/>
          </a:bodyPr>
          <a:lstStyle/>
          <a:p>
            <a:br>
              <a:rPr lang="en-US" sz="1013" dirty="0">
                <a:solidFill>
                  <a:srgbClr val="7030A0"/>
                </a:solidFill>
              </a:rPr>
            </a:br>
            <a:r>
              <a:rPr lang="en-US" sz="1013" dirty="0">
                <a:solidFill>
                  <a:srgbClr val="7030A0"/>
                </a:solidFill>
              </a:rPr>
              <a:t>PEDIATRIC AUTOIMMUNE NEUROPSYCHIATRIC  DISORDER</a:t>
            </a:r>
          </a:p>
          <a:p>
            <a:r>
              <a:rPr lang="en-US" sz="1013" dirty="0">
                <a:solidFill>
                  <a:srgbClr val="7030A0"/>
                </a:solidFill>
              </a:rPr>
              <a:t>ASSOCIATED with STREPTOCOCCAL INFECTION</a:t>
            </a:r>
          </a:p>
        </p:txBody>
      </p:sp>
      <p:sp>
        <p:nvSpPr>
          <p:cNvPr id="2" name="TextBox 1">
            <a:extLst>
              <a:ext uri="{FF2B5EF4-FFF2-40B4-BE49-F238E27FC236}">
                <a16:creationId xmlns:a16="http://schemas.microsoft.com/office/drawing/2014/main" id="{8CB09506-7E79-5A4C-B5CC-8BCDFFC57CA0}"/>
              </a:ext>
            </a:extLst>
          </p:cNvPr>
          <p:cNvSpPr txBox="1"/>
          <p:nvPr/>
        </p:nvSpPr>
        <p:spPr>
          <a:xfrm>
            <a:off x="3266587" y="486989"/>
            <a:ext cx="1201034" cy="461665"/>
          </a:xfrm>
          <a:prstGeom prst="rect">
            <a:avLst/>
          </a:prstGeom>
          <a:noFill/>
        </p:spPr>
        <p:txBody>
          <a:bodyPr wrap="none" rtlCol="0">
            <a:spAutoFit/>
          </a:bodyPr>
          <a:lstStyle/>
          <a:p>
            <a:r>
              <a:rPr lang="en-US" sz="2400" dirty="0">
                <a:solidFill>
                  <a:srgbClr val="7030A0"/>
                </a:solidFill>
              </a:rPr>
              <a:t>PANDAS</a:t>
            </a:r>
          </a:p>
        </p:txBody>
      </p:sp>
      <p:pic>
        <p:nvPicPr>
          <p:cNvPr id="12" name="Graphic 11" descr="Saw">
            <a:extLst>
              <a:ext uri="{FF2B5EF4-FFF2-40B4-BE49-F238E27FC236}">
                <a16:creationId xmlns:a16="http://schemas.microsoft.com/office/drawing/2014/main" id="{457D5D21-7B11-084D-81D5-E0DC85D4C2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76863">
            <a:off x="4504663" y="181419"/>
            <a:ext cx="836236" cy="836236"/>
          </a:xfrm>
          <a:prstGeom prst="rect">
            <a:avLst/>
          </a:prstGeom>
        </p:spPr>
      </p:pic>
      <p:cxnSp>
        <p:nvCxnSpPr>
          <p:cNvPr id="6" name="Straight Connector 5">
            <a:extLst>
              <a:ext uri="{FF2B5EF4-FFF2-40B4-BE49-F238E27FC236}">
                <a16:creationId xmlns:a16="http://schemas.microsoft.com/office/drawing/2014/main" id="{20FC1F77-36BD-7E40-9466-51E47879822E}"/>
              </a:ext>
            </a:extLst>
          </p:cNvPr>
          <p:cNvCxnSpPr>
            <a:cxnSpLocks/>
          </p:cNvCxnSpPr>
          <p:nvPr/>
        </p:nvCxnSpPr>
        <p:spPr>
          <a:xfrm>
            <a:off x="714742" y="1029739"/>
            <a:ext cx="662322" cy="165263"/>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C7CB70-DDA4-4040-B0B6-13E890869BA2}"/>
              </a:ext>
            </a:extLst>
          </p:cNvPr>
          <p:cNvCxnSpPr>
            <a:cxnSpLocks/>
          </p:cNvCxnSpPr>
          <p:nvPr/>
        </p:nvCxnSpPr>
        <p:spPr>
          <a:xfrm>
            <a:off x="1734105" y="1871219"/>
            <a:ext cx="868933" cy="359624"/>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A54EEAB-8E21-7E40-9F51-9BDCA39A0ECF}"/>
              </a:ext>
            </a:extLst>
          </p:cNvPr>
          <p:cNvCxnSpPr>
            <a:cxnSpLocks/>
            <a:endCxn id="76" idx="1"/>
          </p:cNvCxnSpPr>
          <p:nvPr/>
        </p:nvCxnSpPr>
        <p:spPr>
          <a:xfrm>
            <a:off x="1378862" y="1195471"/>
            <a:ext cx="620797" cy="240805"/>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EC58A4-7AF9-1E4C-9A83-B8D1680568A1}"/>
              </a:ext>
            </a:extLst>
          </p:cNvPr>
          <p:cNvCxnSpPr>
            <a:cxnSpLocks/>
          </p:cNvCxnSpPr>
          <p:nvPr/>
        </p:nvCxnSpPr>
        <p:spPr>
          <a:xfrm flipV="1">
            <a:off x="2611186" y="1864572"/>
            <a:ext cx="259769" cy="370070"/>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37A0E3B-D16E-F24F-9AFD-A5106F984837}"/>
              </a:ext>
            </a:extLst>
          </p:cNvPr>
          <p:cNvCxnSpPr>
            <a:cxnSpLocks/>
            <a:endCxn id="46" idx="1"/>
          </p:cNvCxnSpPr>
          <p:nvPr/>
        </p:nvCxnSpPr>
        <p:spPr>
          <a:xfrm>
            <a:off x="730860" y="2991245"/>
            <a:ext cx="141647" cy="435521"/>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DCD80D2-ED42-8441-8DE4-1FBC320A7E9C}"/>
              </a:ext>
            </a:extLst>
          </p:cNvPr>
          <p:cNvSpPr txBox="1"/>
          <p:nvPr/>
        </p:nvSpPr>
        <p:spPr>
          <a:xfrm>
            <a:off x="701317" y="2723057"/>
            <a:ext cx="854721" cy="265457"/>
          </a:xfrm>
          <a:prstGeom prst="rect">
            <a:avLst/>
          </a:prstGeom>
          <a:noFill/>
        </p:spPr>
        <p:txBody>
          <a:bodyPr wrap="none" rtlCol="0">
            <a:spAutoFit/>
          </a:bodyPr>
          <a:lstStyle/>
          <a:p>
            <a:r>
              <a:rPr lang="en-US" sz="1125" dirty="0">
                <a:solidFill>
                  <a:srgbClr val="C00000"/>
                </a:solidFill>
              </a:rPr>
              <a:t>OCD/ARFID</a:t>
            </a:r>
          </a:p>
        </p:txBody>
      </p:sp>
      <p:sp>
        <p:nvSpPr>
          <p:cNvPr id="45" name="TextBox 44">
            <a:extLst>
              <a:ext uri="{FF2B5EF4-FFF2-40B4-BE49-F238E27FC236}">
                <a16:creationId xmlns:a16="http://schemas.microsoft.com/office/drawing/2014/main" id="{5F3A97F6-0975-0E41-A5C6-7825EADD3E61}"/>
              </a:ext>
            </a:extLst>
          </p:cNvPr>
          <p:cNvSpPr txBox="1"/>
          <p:nvPr/>
        </p:nvSpPr>
        <p:spPr>
          <a:xfrm>
            <a:off x="2541444" y="3724181"/>
            <a:ext cx="1592103" cy="438582"/>
          </a:xfrm>
          <a:prstGeom prst="rect">
            <a:avLst/>
          </a:prstGeom>
          <a:noFill/>
        </p:spPr>
        <p:txBody>
          <a:bodyPr wrap="none" rtlCol="0">
            <a:spAutoFit/>
          </a:bodyPr>
          <a:lstStyle/>
          <a:p>
            <a:r>
              <a:rPr lang="en-US" sz="1125" dirty="0">
                <a:solidFill>
                  <a:srgbClr val="C00000"/>
                </a:solidFill>
              </a:rPr>
              <a:t>Somatic:</a:t>
            </a:r>
          </a:p>
          <a:p>
            <a:r>
              <a:rPr lang="en-US" sz="1125" dirty="0">
                <a:solidFill>
                  <a:srgbClr val="C00000"/>
                </a:solidFill>
              </a:rPr>
              <a:t>Sleep problems, Urinary</a:t>
            </a:r>
          </a:p>
        </p:txBody>
      </p:sp>
      <p:sp>
        <p:nvSpPr>
          <p:cNvPr id="46" name="TextBox 45">
            <a:extLst>
              <a:ext uri="{FF2B5EF4-FFF2-40B4-BE49-F238E27FC236}">
                <a16:creationId xmlns:a16="http://schemas.microsoft.com/office/drawing/2014/main" id="{93A141D4-41FB-D84E-B09F-E2A9B168E845}"/>
              </a:ext>
            </a:extLst>
          </p:cNvPr>
          <p:cNvSpPr txBox="1"/>
          <p:nvPr/>
        </p:nvSpPr>
        <p:spPr>
          <a:xfrm>
            <a:off x="872507" y="3294037"/>
            <a:ext cx="1072730" cy="265457"/>
          </a:xfrm>
          <a:prstGeom prst="rect">
            <a:avLst/>
          </a:prstGeom>
          <a:noFill/>
        </p:spPr>
        <p:txBody>
          <a:bodyPr wrap="none" rtlCol="0">
            <a:spAutoFit/>
          </a:bodyPr>
          <a:lstStyle/>
          <a:p>
            <a:r>
              <a:rPr lang="en-US" sz="1125" dirty="0">
                <a:solidFill>
                  <a:srgbClr val="C00000"/>
                </a:solidFill>
              </a:rPr>
              <a:t>Sensory/Motor</a:t>
            </a:r>
          </a:p>
        </p:txBody>
      </p:sp>
      <p:sp>
        <p:nvSpPr>
          <p:cNvPr id="47" name="TextBox 46">
            <a:extLst>
              <a:ext uri="{FF2B5EF4-FFF2-40B4-BE49-F238E27FC236}">
                <a16:creationId xmlns:a16="http://schemas.microsoft.com/office/drawing/2014/main" id="{830E80DE-41FE-B249-9F14-90235908128C}"/>
              </a:ext>
            </a:extLst>
          </p:cNvPr>
          <p:cNvSpPr txBox="1"/>
          <p:nvPr/>
        </p:nvSpPr>
        <p:spPr>
          <a:xfrm>
            <a:off x="976584" y="3732265"/>
            <a:ext cx="821059" cy="265457"/>
          </a:xfrm>
          <a:prstGeom prst="rect">
            <a:avLst/>
          </a:prstGeom>
          <a:noFill/>
        </p:spPr>
        <p:txBody>
          <a:bodyPr wrap="none" rtlCol="0">
            <a:spAutoFit/>
          </a:bodyPr>
          <a:lstStyle/>
          <a:p>
            <a:r>
              <a:rPr lang="en-US" sz="1125" dirty="0">
                <a:solidFill>
                  <a:srgbClr val="C00000"/>
                </a:solidFill>
              </a:rPr>
              <a:t>Regression</a:t>
            </a:r>
          </a:p>
        </p:txBody>
      </p:sp>
      <p:sp>
        <p:nvSpPr>
          <p:cNvPr id="48" name="TextBox 47">
            <a:extLst>
              <a:ext uri="{FF2B5EF4-FFF2-40B4-BE49-F238E27FC236}">
                <a16:creationId xmlns:a16="http://schemas.microsoft.com/office/drawing/2014/main" id="{46B3245D-4538-B34A-BA09-D884A839F206}"/>
              </a:ext>
            </a:extLst>
          </p:cNvPr>
          <p:cNvSpPr txBox="1"/>
          <p:nvPr/>
        </p:nvSpPr>
        <p:spPr>
          <a:xfrm>
            <a:off x="1451321" y="4123248"/>
            <a:ext cx="952505" cy="265457"/>
          </a:xfrm>
          <a:prstGeom prst="rect">
            <a:avLst/>
          </a:prstGeom>
          <a:noFill/>
        </p:spPr>
        <p:txBody>
          <a:bodyPr wrap="none" rtlCol="0">
            <a:spAutoFit/>
          </a:bodyPr>
          <a:lstStyle/>
          <a:p>
            <a:r>
              <a:rPr lang="en-US" sz="1125" dirty="0">
                <a:solidFill>
                  <a:srgbClr val="C00000"/>
                </a:solidFill>
              </a:rPr>
              <a:t>School issues</a:t>
            </a:r>
          </a:p>
        </p:txBody>
      </p:sp>
      <p:sp>
        <p:nvSpPr>
          <p:cNvPr id="49" name="TextBox 48">
            <a:extLst>
              <a:ext uri="{FF2B5EF4-FFF2-40B4-BE49-F238E27FC236}">
                <a16:creationId xmlns:a16="http://schemas.microsoft.com/office/drawing/2014/main" id="{AE146AC1-565D-364B-864F-A6D0DCE11D6A}"/>
              </a:ext>
            </a:extLst>
          </p:cNvPr>
          <p:cNvSpPr txBox="1"/>
          <p:nvPr/>
        </p:nvSpPr>
        <p:spPr>
          <a:xfrm>
            <a:off x="2090050" y="2988537"/>
            <a:ext cx="1228221" cy="265457"/>
          </a:xfrm>
          <a:prstGeom prst="rect">
            <a:avLst/>
          </a:prstGeom>
          <a:noFill/>
        </p:spPr>
        <p:txBody>
          <a:bodyPr wrap="none" rtlCol="0">
            <a:spAutoFit/>
          </a:bodyPr>
          <a:lstStyle/>
          <a:p>
            <a:r>
              <a:rPr lang="en-US" sz="1125" dirty="0">
                <a:solidFill>
                  <a:srgbClr val="C00000"/>
                </a:solidFill>
              </a:rPr>
              <a:t>Mood / Irritability</a:t>
            </a:r>
          </a:p>
        </p:txBody>
      </p:sp>
      <p:sp>
        <p:nvSpPr>
          <p:cNvPr id="51" name="TextBox 50">
            <a:extLst>
              <a:ext uri="{FF2B5EF4-FFF2-40B4-BE49-F238E27FC236}">
                <a16:creationId xmlns:a16="http://schemas.microsoft.com/office/drawing/2014/main" id="{E63B5011-D03B-754A-8D97-D057016E7F48}"/>
              </a:ext>
            </a:extLst>
          </p:cNvPr>
          <p:cNvSpPr txBox="1"/>
          <p:nvPr/>
        </p:nvSpPr>
        <p:spPr>
          <a:xfrm>
            <a:off x="1394380" y="2885057"/>
            <a:ext cx="625492" cy="265457"/>
          </a:xfrm>
          <a:prstGeom prst="rect">
            <a:avLst/>
          </a:prstGeom>
          <a:noFill/>
        </p:spPr>
        <p:txBody>
          <a:bodyPr wrap="none" rtlCol="0">
            <a:spAutoFit/>
          </a:bodyPr>
          <a:lstStyle/>
          <a:p>
            <a:r>
              <a:rPr lang="en-US" sz="1125" dirty="0">
                <a:solidFill>
                  <a:srgbClr val="C00000"/>
                </a:solidFill>
              </a:rPr>
              <a:t>Anxiety</a:t>
            </a:r>
          </a:p>
        </p:txBody>
      </p:sp>
      <p:cxnSp>
        <p:nvCxnSpPr>
          <p:cNvPr id="53" name="Straight Arrow Connector 52">
            <a:extLst>
              <a:ext uri="{FF2B5EF4-FFF2-40B4-BE49-F238E27FC236}">
                <a16:creationId xmlns:a16="http://schemas.microsoft.com/office/drawing/2014/main" id="{A6FC91A3-BBC8-6C44-9D9C-1FA5F0B2C637}"/>
              </a:ext>
            </a:extLst>
          </p:cNvPr>
          <p:cNvCxnSpPr>
            <a:cxnSpLocks/>
            <a:stCxn id="46" idx="1"/>
          </p:cNvCxnSpPr>
          <p:nvPr/>
        </p:nvCxnSpPr>
        <p:spPr>
          <a:xfrm flipV="1">
            <a:off x="872507" y="3121266"/>
            <a:ext cx="623365" cy="305500"/>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CADB064-92A7-3441-B61E-72704122E9A5}"/>
              </a:ext>
            </a:extLst>
          </p:cNvPr>
          <p:cNvCxnSpPr>
            <a:cxnSpLocks/>
          </p:cNvCxnSpPr>
          <p:nvPr/>
        </p:nvCxnSpPr>
        <p:spPr>
          <a:xfrm>
            <a:off x="872166" y="3425515"/>
            <a:ext cx="82520" cy="515156"/>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DEB01D2-B88D-1B41-BD29-C9C48168EA4A}"/>
              </a:ext>
            </a:extLst>
          </p:cNvPr>
          <p:cNvCxnSpPr>
            <a:cxnSpLocks/>
            <a:endCxn id="48" idx="0"/>
          </p:cNvCxnSpPr>
          <p:nvPr/>
        </p:nvCxnSpPr>
        <p:spPr>
          <a:xfrm>
            <a:off x="954686" y="3966951"/>
            <a:ext cx="972888" cy="156297"/>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ADB3C5D-6AB8-4E4E-8EF7-1C1D5AD74696}"/>
              </a:ext>
            </a:extLst>
          </p:cNvPr>
          <p:cNvCxnSpPr>
            <a:cxnSpLocks/>
          </p:cNvCxnSpPr>
          <p:nvPr/>
        </p:nvCxnSpPr>
        <p:spPr>
          <a:xfrm>
            <a:off x="1499299" y="3123973"/>
            <a:ext cx="785515" cy="125853"/>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668E712-BBCE-FC44-89BA-A3E8E4538564}"/>
              </a:ext>
            </a:extLst>
          </p:cNvPr>
          <p:cNvCxnSpPr>
            <a:cxnSpLocks/>
            <a:endCxn id="45" idx="1"/>
          </p:cNvCxnSpPr>
          <p:nvPr/>
        </p:nvCxnSpPr>
        <p:spPr>
          <a:xfrm flipV="1">
            <a:off x="1927573" y="3943472"/>
            <a:ext cx="613871" cy="175154"/>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5F93319-BDFF-6D41-9DBE-D02BD895186F}"/>
              </a:ext>
            </a:extLst>
          </p:cNvPr>
          <p:cNvCxnSpPr>
            <a:cxnSpLocks/>
            <a:stCxn id="45" idx="1"/>
          </p:cNvCxnSpPr>
          <p:nvPr/>
        </p:nvCxnSpPr>
        <p:spPr>
          <a:xfrm flipH="1" flipV="1">
            <a:off x="2284814" y="3249826"/>
            <a:ext cx="256630" cy="693646"/>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DEA62F3-52CD-A34A-B89C-DE543CBEC95D}"/>
              </a:ext>
            </a:extLst>
          </p:cNvPr>
          <p:cNvSpPr txBox="1"/>
          <p:nvPr/>
        </p:nvSpPr>
        <p:spPr>
          <a:xfrm>
            <a:off x="1999659" y="1303547"/>
            <a:ext cx="744114" cy="265457"/>
          </a:xfrm>
          <a:prstGeom prst="rect">
            <a:avLst/>
          </a:prstGeom>
          <a:noFill/>
        </p:spPr>
        <p:txBody>
          <a:bodyPr wrap="none" rtlCol="0">
            <a:spAutoFit/>
          </a:bodyPr>
          <a:lstStyle/>
          <a:p>
            <a:r>
              <a:rPr lang="en-US" sz="1125" dirty="0">
                <a:solidFill>
                  <a:srgbClr val="7030A0"/>
                </a:solidFill>
              </a:rPr>
              <a:t>Sawtooth</a:t>
            </a:r>
          </a:p>
        </p:txBody>
      </p:sp>
      <p:cxnSp>
        <p:nvCxnSpPr>
          <p:cNvPr id="78" name="Straight Connector 77">
            <a:extLst>
              <a:ext uri="{FF2B5EF4-FFF2-40B4-BE49-F238E27FC236}">
                <a16:creationId xmlns:a16="http://schemas.microsoft.com/office/drawing/2014/main" id="{4E648AAD-A34F-1A44-A76C-13C8EA92B215}"/>
              </a:ext>
            </a:extLst>
          </p:cNvPr>
          <p:cNvCxnSpPr>
            <a:cxnSpLocks/>
          </p:cNvCxnSpPr>
          <p:nvPr/>
        </p:nvCxnSpPr>
        <p:spPr>
          <a:xfrm flipV="1">
            <a:off x="1734105" y="1441696"/>
            <a:ext cx="259605" cy="422876"/>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4E9E810-6399-F84F-92B8-44D922F9ED5F}"/>
              </a:ext>
            </a:extLst>
          </p:cNvPr>
          <p:cNvCxnSpPr>
            <a:cxnSpLocks/>
            <a:endCxn id="76" idx="1"/>
          </p:cNvCxnSpPr>
          <p:nvPr/>
        </p:nvCxnSpPr>
        <p:spPr>
          <a:xfrm flipH="1" flipV="1">
            <a:off x="1999659" y="1436276"/>
            <a:ext cx="873094" cy="415247"/>
          </a:xfrm>
          <a:prstGeom prst="line">
            <a:avLst/>
          </a:prstGeom>
          <a:ln>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7470F96-74DA-5D4A-B989-84B7150A3B12}"/>
              </a:ext>
            </a:extLst>
          </p:cNvPr>
          <p:cNvSpPr txBox="1"/>
          <p:nvPr/>
        </p:nvSpPr>
        <p:spPr>
          <a:xfrm>
            <a:off x="342604" y="4250240"/>
            <a:ext cx="838435" cy="461665"/>
          </a:xfrm>
          <a:prstGeom prst="rect">
            <a:avLst/>
          </a:prstGeom>
          <a:noFill/>
        </p:spPr>
        <p:txBody>
          <a:bodyPr wrap="none" rtlCol="0">
            <a:spAutoFit/>
          </a:bodyPr>
          <a:lstStyle/>
          <a:p>
            <a:r>
              <a:rPr lang="en-US" sz="2400" dirty="0">
                <a:solidFill>
                  <a:srgbClr val="C00000"/>
                </a:solidFill>
              </a:rPr>
              <a:t>PANS</a:t>
            </a:r>
          </a:p>
        </p:txBody>
      </p:sp>
      <p:sp>
        <p:nvSpPr>
          <p:cNvPr id="90" name="TextBox 89">
            <a:extLst>
              <a:ext uri="{FF2B5EF4-FFF2-40B4-BE49-F238E27FC236}">
                <a16:creationId xmlns:a16="http://schemas.microsoft.com/office/drawing/2014/main" id="{95D90C03-9615-A84D-9245-53D9ADB95728}"/>
              </a:ext>
            </a:extLst>
          </p:cNvPr>
          <p:cNvSpPr txBox="1"/>
          <p:nvPr/>
        </p:nvSpPr>
        <p:spPr>
          <a:xfrm>
            <a:off x="145711" y="4405408"/>
            <a:ext cx="3428573" cy="404085"/>
          </a:xfrm>
          <a:prstGeom prst="rect">
            <a:avLst/>
          </a:prstGeom>
          <a:noFill/>
        </p:spPr>
        <p:txBody>
          <a:bodyPr wrap="square" rtlCol="0">
            <a:spAutoFit/>
          </a:bodyPr>
          <a:lstStyle/>
          <a:p>
            <a:pPr algn="r"/>
            <a:br>
              <a:rPr lang="en-US" sz="1013" dirty="0">
                <a:solidFill>
                  <a:srgbClr val="C00000"/>
                </a:solidFill>
              </a:rPr>
            </a:br>
            <a:r>
              <a:rPr lang="en-US" sz="1013" dirty="0">
                <a:solidFill>
                  <a:srgbClr val="C00000"/>
                </a:solidFill>
              </a:rPr>
              <a:t>PEDIATRIC ACUTE-ONSET NEUROPSYCHIATRIC SYNDROME  </a:t>
            </a:r>
          </a:p>
        </p:txBody>
      </p:sp>
      <p:pic>
        <p:nvPicPr>
          <p:cNvPr id="91" name="Picture 90">
            <a:extLst>
              <a:ext uri="{FF2B5EF4-FFF2-40B4-BE49-F238E27FC236}">
                <a16:creationId xmlns:a16="http://schemas.microsoft.com/office/drawing/2014/main" id="{D2772703-D154-E740-A753-536617AB1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5963" y="1444676"/>
            <a:ext cx="2662037" cy="1863426"/>
          </a:xfrm>
          <a:prstGeom prst="rect">
            <a:avLst/>
          </a:prstGeom>
        </p:spPr>
      </p:pic>
      <p:sp>
        <p:nvSpPr>
          <p:cNvPr id="71" name="TextBox 70">
            <a:extLst>
              <a:ext uri="{FF2B5EF4-FFF2-40B4-BE49-F238E27FC236}">
                <a16:creationId xmlns:a16="http://schemas.microsoft.com/office/drawing/2014/main" id="{A44FE9DA-5235-134E-963A-A69B1D949EE9}"/>
              </a:ext>
            </a:extLst>
          </p:cNvPr>
          <p:cNvSpPr txBox="1"/>
          <p:nvPr/>
        </p:nvSpPr>
        <p:spPr>
          <a:xfrm>
            <a:off x="4221404" y="3442865"/>
            <a:ext cx="2617295" cy="1569660"/>
          </a:xfrm>
          <a:prstGeom prst="rect">
            <a:avLst/>
          </a:prstGeom>
          <a:noFill/>
        </p:spPr>
        <p:txBody>
          <a:bodyPr wrap="square" rtlCol="0">
            <a:spAutoFit/>
          </a:bodyPr>
          <a:lstStyle/>
          <a:p>
            <a:r>
              <a:rPr lang="en-US" sz="1200" dirty="0">
                <a:latin typeface="Arial" charset="0"/>
                <a:ea typeface="Arial" charset="0"/>
                <a:cs typeface="Arial" charset="0"/>
              </a:rPr>
              <a:t>Basal ganglia</a:t>
            </a:r>
            <a:r>
              <a:rPr lang="en-US" sz="1200" dirty="0">
                <a:latin typeface="Arial" charset="0"/>
                <a:ea typeface="Arial" charset="0"/>
                <a:cs typeface="Arial" charset="0"/>
                <a:sym typeface="Wingdings" panose="05000000000000000000" pitchFamily="2" charset="2"/>
              </a:rPr>
              <a:t> injury can </a:t>
            </a:r>
            <a:r>
              <a:rPr lang="en-US" sz="1200" dirty="0">
                <a:latin typeface="Arial" charset="0"/>
                <a:ea typeface="Arial" charset="0"/>
                <a:cs typeface="Arial" charset="0"/>
              </a:rPr>
              <a:t>release inhibitory circuits:</a:t>
            </a:r>
          </a:p>
          <a:p>
            <a:pPr marL="171450" indent="-171450">
              <a:buFont typeface="Arial" panose="020B0604020202020204" pitchFamily="34" charset="0"/>
              <a:buChar char="•"/>
            </a:pPr>
            <a:r>
              <a:rPr lang="en-US" sz="1200" dirty="0">
                <a:latin typeface="Arial" charset="0"/>
                <a:ea typeface="Arial" charset="0"/>
                <a:cs typeface="Arial" charset="0"/>
              </a:rPr>
              <a:t>Movement</a:t>
            </a:r>
          </a:p>
          <a:p>
            <a:pPr marL="171450" indent="-171450">
              <a:buFont typeface="Arial" panose="020B0604020202020204" pitchFamily="34" charset="0"/>
              <a:buChar char="•"/>
            </a:pPr>
            <a:r>
              <a:rPr lang="en-US" sz="1200" dirty="0">
                <a:latin typeface="Arial" charset="0"/>
                <a:ea typeface="Arial" charset="0"/>
                <a:cs typeface="Arial" charset="0"/>
              </a:rPr>
              <a:t>Mood/emotion</a:t>
            </a:r>
          </a:p>
          <a:p>
            <a:pPr marL="171450" indent="-171450">
              <a:buFont typeface="Arial" panose="020B0604020202020204" pitchFamily="34" charset="0"/>
              <a:buChar char="•"/>
            </a:pPr>
            <a:r>
              <a:rPr lang="en-US" sz="1200" dirty="0">
                <a:latin typeface="Arial" charset="0"/>
                <a:ea typeface="Arial" charset="0"/>
                <a:cs typeface="Arial" charset="0"/>
              </a:rPr>
              <a:t>Behavior</a:t>
            </a:r>
          </a:p>
          <a:p>
            <a:pPr marL="171450" indent="-171450">
              <a:buFont typeface="Arial" panose="020B0604020202020204" pitchFamily="34" charset="0"/>
              <a:buChar char="•"/>
            </a:pPr>
            <a:r>
              <a:rPr lang="en-US" sz="1200" dirty="0">
                <a:latin typeface="Arial" charset="0"/>
                <a:ea typeface="Arial" charset="0"/>
                <a:cs typeface="Arial" charset="0"/>
              </a:rPr>
              <a:t>Cognition</a:t>
            </a:r>
          </a:p>
          <a:p>
            <a:pPr marL="171450" indent="-171450">
              <a:buFont typeface="Arial" panose="020B0604020202020204" pitchFamily="34" charset="0"/>
              <a:buChar char="•"/>
            </a:pPr>
            <a:r>
              <a:rPr lang="en-US" sz="1200" dirty="0">
                <a:latin typeface="Arial" charset="0"/>
                <a:ea typeface="Arial" charset="0"/>
                <a:cs typeface="Arial" charset="0"/>
              </a:rPr>
              <a:t>Procedural learning</a:t>
            </a:r>
          </a:p>
          <a:p>
            <a:endParaRPr lang="en-US" sz="1200" dirty="0"/>
          </a:p>
        </p:txBody>
      </p:sp>
      <p:pic>
        <p:nvPicPr>
          <p:cNvPr id="4" name="Picture 3" descr="Wrecking ball icon | Game-icons.net">
            <a:extLst>
              <a:ext uri="{FF2B5EF4-FFF2-40B4-BE49-F238E27FC236}">
                <a16:creationId xmlns:a16="http://schemas.microsoft.com/office/drawing/2014/main" id="{4F0C0236-48E3-194E-9C14-6151917BE08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04899" y="17765"/>
            <a:ext cx="945503" cy="945503"/>
          </a:xfrm>
          <a:prstGeom prst="rect">
            <a:avLst/>
          </a:prstGeom>
        </p:spPr>
      </p:pic>
      <p:cxnSp>
        <p:nvCxnSpPr>
          <p:cNvPr id="39" name="Straight Arrow Connector 38">
            <a:extLst>
              <a:ext uri="{FF2B5EF4-FFF2-40B4-BE49-F238E27FC236}">
                <a16:creationId xmlns:a16="http://schemas.microsoft.com/office/drawing/2014/main" id="{5B826B14-FBBE-1D42-8F9D-42BE20B1059D}"/>
              </a:ext>
            </a:extLst>
          </p:cNvPr>
          <p:cNvCxnSpPr>
            <a:cxnSpLocks/>
          </p:cNvCxnSpPr>
          <p:nvPr/>
        </p:nvCxnSpPr>
        <p:spPr>
          <a:xfrm>
            <a:off x="472179" y="2709989"/>
            <a:ext cx="258681" cy="265352"/>
          </a:xfrm>
          <a:prstGeom prst="straightConnector1">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E8398E-4FBB-E441-95D5-DBB13120AC92}"/>
              </a:ext>
            </a:extLst>
          </p:cNvPr>
          <p:cNvSpPr txBox="1"/>
          <p:nvPr/>
        </p:nvSpPr>
        <p:spPr>
          <a:xfrm>
            <a:off x="405402" y="2443166"/>
            <a:ext cx="591829" cy="265457"/>
          </a:xfrm>
          <a:prstGeom prst="rect">
            <a:avLst/>
          </a:prstGeom>
          <a:noFill/>
        </p:spPr>
        <p:txBody>
          <a:bodyPr wrap="none" rtlCol="0">
            <a:spAutoFit/>
          </a:bodyPr>
          <a:lstStyle/>
          <a:p>
            <a:r>
              <a:rPr lang="en-US" sz="1125" dirty="0">
                <a:solidFill>
                  <a:srgbClr val="C00000"/>
                </a:solidFill>
              </a:rPr>
              <a:t>Abrupt</a:t>
            </a:r>
          </a:p>
        </p:txBody>
      </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EC3B508-6471-0E4E-9F68-57AEC7CCE806}"/>
                  </a:ext>
                </a:extLst>
              </p14:cNvPr>
              <p14:cNvContentPartPr/>
              <p14:nvPr/>
            </p14:nvContentPartPr>
            <p14:xfrm>
              <a:off x="960358" y="1381649"/>
              <a:ext cx="574920" cy="17640"/>
            </p14:xfrm>
          </p:contentPart>
        </mc:Choice>
        <mc:Fallback xmlns="">
          <p:pic>
            <p:nvPicPr>
              <p:cNvPr id="9" name="Ink 8">
                <a:extLst>
                  <a:ext uri="{FF2B5EF4-FFF2-40B4-BE49-F238E27FC236}">
                    <a16:creationId xmlns:a16="http://schemas.microsoft.com/office/drawing/2014/main" id="{3EC3B508-6471-0E4E-9F68-57AEC7CCE806}"/>
                  </a:ext>
                </a:extLst>
              </p:cNvPr>
              <p:cNvPicPr/>
              <p:nvPr/>
            </p:nvPicPr>
            <p:blipFill>
              <a:blip r:embed="rId9"/>
              <a:stretch>
                <a:fillRect/>
              </a:stretch>
            </p:blipFill>
            <p:spPr>
              <a:xfrm>
                <a:off x="906358" y="1273649"/>
                <a:ext cx="682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28E0429-0FBA-3F41-BE7F-C5D0AAA85BB6}"/>
                  </a:ext>
                </a:extLst>
              </p14:cNvPr>
              <p14:cNvContentPartPr/>
              <p14:nvPr/>
            </p14:nvContentPartPr>
            <p14:xfrm>
              <a:off x="431518" y="2581169"/>
              <a:ext cx="571320" cy="14760"/>
            </p14:xfrm>
          </p:contentPart>
        </mc:Choice>
        <mc:Fallback xmlns="">
          <p:pic>
            <p:nvPicPr>
              <p:cNvPr id="10" name="Ink 9">
                <a:extLst>
                  <a:ext uri="{FF2B5EF4-FFF2-40B4-BE49-F238E27FC236}">
                    <a16:creationId xmlns:a16="http://schemas.microsoft.com/office/drawing/2014/main" id="{B28E0429-0FBA-3F41-BE7F-C5D0AAA85BB6}"/>
                  </a:ext>
                </a:extLst>
              </p:cNvPr>
              <p:cNvPicPr/>
              <p:nvPr/>
            </p:nvPicPr>
            <p:blipFill>
              <a:blip r:embed="rId11"/>
              <a:stretch>
                <a:fillRect/>
              </a:stretch>
            </p:blipFill>
            <p:spPr>
              <a:xfrm>
                <a:off x="377878" y="2473529"/>
                <a:ext cx="678960" cy="230400"/>
              </a:xfrm>
              <a:prstGeom prst="rect">
                <a:avLst/>
              </a:prstGeom>
            </p:spPr>
          </p:pic>
        </mc:Fallback>
      </mc:AlternateContent>
    </p:spTree>
    <p:extLst>
      <p:ext uri="{BB962C8B-B14F-4D97-AF65-F5344CB8AC3E}">
        <p14:creationId xmlns:p14="http://schemas.microsoft.com/office/powerpoint/2010/main" val="353039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84" y="294465"/>
            <a:ext cx="5780897" cy="488024"/>
          </a:xfrm>
        </p:spPr>
        <p:txBody>
          <a:bodyPr>
            <a:normAutofit/>
          </a:bodyPr>
          <a:lstStyle/>
          <a:p>
            <a:r>
              <a:rPr lang="en-US" sz="2000" dirty="0">
                <a:solidFill>
                  <a:schemeClr val="tx1"/>
                </a:solidFill>
              </a:rPr>
              <a:t>PANS/PANDAS  </a:t>
            </a:r>
          </a:p>
        </p:txBody>
      </p:sp>
      <p:pic>
        <p:nvPicPr>
          <p:cNvPr id="5" name="Content Placeholder 4"/>
          <p:cNvPicPr>
            <a:picLocks noGrp="1" noChangeAspect="1"/>
          </p:cNvPicPr>
          <p:nvPr>
            <p:ph sz="quarter" idx="10"/>
          </p:nvPr>
        </p:nvPicPr>
        <p:blipFill>
          <a:blip r:embed="rId3"/>
          <a:srcRect l="27648" r="27648"/>
          <a:stretch>
            <a:fillRect/>
          </a:stretch>
        </p:blipFill>
        <p:spPr>
          <a:xfrm>
            <a:off x="546244" y="1040124"/>
            <a:ext cx="1380152" cy="1755789"/>
          </a:xfrm>
          <a:prstGeom prst="rect">
            <a:avLst/>
          </a:prstGeom>
        </p:spPr>
      </p:pic>
      <p:sp>
        <p:nvSpPr>
          <p:cNvPr id="7" name="Content Placeholder 6"/>
          <p:cNvSpPr>
            <a:spLocks noGrp="1"/>
          </p:cNvSpPr>
          <p:nvPr>
            <p:ph sz="quarter" idx="11"/>
          </p:nvPr>
        </p:nvSpPr>
        <p:spPr>
          <a:xfrm>
            <a:off x="1926396" y="622214"/>
            <a:ext cx="4225510" cy="1387955"/>
          </a:xfrm>
          <a:prstGeom prst="rect">
            <a:avLst/>
          </a:prstGeom>
        </p:spPr>
        <p:txBody>
          <a:bodyPr>
            <a:normAutofit/>
          </a:bodyPr>
          <a:lstStyle/>
          <a:p>
            <a:pPr marL="127694" lvl="2" indent="0">
              <a:buNone/>
              <a:defRPr/>
            </a:pPr>
            <a:r>
              <a:rPr lang="en-US" sz="1600" dirty="0"/>
              <a:t>Part of Research/Diagnostic criteria</a:t>
            </a:r>
          </a:p>
          <a:p>
            <a:pPr marL="413444" lvl="2" indent="-285750">
              <a:defRPr/>
            </a:pPr>
            <a:r>
              <a:rPr lang="en-US" sz="1600" dirty="0"/>
              <a:t>Tics</a:t>
            </a:r>
          </a:p>
          <a:p>
            <a:pPr marL="413444" lvl="2" indent="-285750">
              <a:defRPr/>
            </a:pPr>
            <a:r>
              <a:rPr lang="en-US" sz="1600" dirty="0"/>
              <a:t>Choreiform movements</a:t>
            </a:r>
          </a:p>
          <a:p>
            <a:pPr marL="413444" lvl="2" indent="-285750">
              <a:defRPr/>
            </a:pPr>
            <a:r>
              <a:rPr lang="en-US" sz="1600" dirty="0"/>
              <a:t>Dysgraphia</a:t>
            </a:r>
          </a:p>
          <a:p>
            <a:pPr marL="413444" lvl="2" indent="-285750">
              <a:defRPr/>
            </a:pPr>
            <a:endParaRPr lang="en-US" sz="1600" dirty="0"/>
          </a:p>
          <a:p>
            <a:pPr marL="413444" lvl="2" indent="-285750">
              <a:defRPr/>
            </a:pPr>
            <a:endParaRPr lang="en-US" sz="1600" dirty="0"/>
          </a:p>
          <a:p>
            <a:pPr marL="413444" lvl="2" indent="-285750">
              <a:defRPr/>
            </a:pPr>
            <a:endParaRPr lang="en-US" sz="1600" dirty="0"/>
          </a:p>
          <a:p>
            <a:pPr marL="413444" lvl="2" indent="-285750">
              <a:defRPr/>
            </a:pPr>
            <a:endParaRPr lang="en-US" sz="1600" dirty="0"/>
          </a:p>
          <a:p>
            <a:pPr marL="413444" lvl="2" indent="-285750">
              <a:defRPr/>
            </a:pPr>
            <a:endParaRPr lang="en-US" sz="1600" dirty="0"/>
          </a:p>
          <a:p>
            <a:pPr marL="127694" lvl="2" indent="0">
              <a:buNone/>
              <a:defRPr/>
            </a:pPr>
            <a:endParaRPr lang="en-US" sz="1600" dirty="0"/>
          </a:p>
          <a:p>
            <a:pPr marL="127694" lvl="2" indent="0">
              <a:buNone/>
              <a:defRPr/>
            </a:pPr>
            <a:endParaRPr lang="en-US" sz="1600" dirty="0"/>
          </a:p>
        </p:txBody>
      </p:sp>
      <p:pic>
        <p:nvPicPr>
          <p:cNvPr id="1026" name="Picture 2" descr="Drawing of an eye with a dilated pupil.">
            <a:extLst>
              <a:ext uri="{FF2B5EF4-FFF2-40B4-BE49-F238E27FC236}">
                <a16:creationId xmlns:a16="http://schemas.microsoft.com/office/drawing/2014/main" id="{670A9210-EEB4-8645-ACBF-B3C268244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29" y="3637912"/>
            <a:ext cx="1456267" cy="6674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llison_lateSpring2ndgrSAMPLEadj2.jpg">
            <a:extLst>
              <a:ext uri="{FF2B5EF4-FFF2-40B4-BE49-F238E27FC236}">
                <a16:creationId xmlns:a16="http://schemas.microsoft.com/office/drawing/2014/main" id="{E29DC024-A542-C648-9278-F8404255D9F3}"/>
              </a:ext>
            </a:extLst>
          </p:cNvPr>
          <p:cNvPicPr>
            <a:picLocks noChangeAspect="1"/>
          </p:cNvPicPr>
          <p:nvPr/>
        </p:nvPicPr>
        <p:blipFill rotWithShape="1">
          <a:blip r:embed="rId5">
            <a:extLst>
              <a:ext uri="{28A0092B-C50C-407E-A947-70E740481C1C}">
                <a14:useLocalDpi xmlns:a14="http://schemas.microsoft.com/office/drawing/2010/main" val="0"/>
              </a:ext>
            </a:extLst>
          </a:blip>
          <a:srcRect l="11067" t="6787" r="11634" b="6372"/>
          <a:stretch/>
        </p:blipFill>
        <p:spPr bwMode="auto">
          <a:xfrm>
            <a:off x="2398855" y="2128388"/>
            <a:ext cx="1570818" cy="133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90BD566-3AC1-2343-9E47-A881EDFBD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8859" y="1053679"/>
            <a:ext cx="1769541" cy="2163233"/>
          </a:xfrm>
          <a:prstGeom prst="rect">
            <a:avLst/>
          </a:prstGeom>
        </p:spPr>
      </p:pic>
      <p:sp>
        <p:nvSpPr>
          <p:cNvPr id="3" name="Rectangle 2">
            <a:extLst>
              <a:ext uri="{FF2B5EF4-FFF2-40B4-BE49-F238E27FC236}">
                <a16:creationId xmlns:a16="http://schemas.microsoft.com/office/drawing/2014/main" id="{15F1EBCB-AC84-FB4C-9684-9768D8F902EA}"/>
              </a:ext>
            </a:extLst>
          </p:cNvPr>
          <p:cNvSpPr/>
          <p:nvPr/>
        </p:nvSpPr>
        <p:spPr>
          <a:xfrm>
            <a:off x="1930523" y="3637912"/>
            <a:ext cx="3703587" cy="830997"/>
          </a:xfrm>
          <a:prstGeom prst="rect">
            <a:avLst/>
          </a:prstGeom>
        </p:spPr>
        <p:txBody>
          <a:bodyPr wrap="square">
            <a:spAutoFit/>
          </a:bodyPr>
          <a:lstStyle/>
          <a:p>
            <a:pPr marL="127694" lvl="2">
              <a:defRPr/>
            </a:pPr>
            <a:r>
              <a:rPr lang="en-US" sz="1600" dirty="0"/>
              <a:t>Described in patients with PANS/PANDAS</a:t>
            </a:r>
          </a:p>
          <a:p>
            <a:pPr marL="413444" lvl="2" indent="-285750">
              <a:buFont typeface="Arial" panose="020B0604020202020204" pitchFamily="34" charset="0"/>
              <a:buChar char="•"/>
              <a:defRPr/>
            </a:pPr>
            <a:r>
              <a:rPr lang="en-US" sz="1600" dirty="0"/>
              <a:t>Neurological “soft signs”</a:t>
            </a:r>
          </a:p>
          <a:p>
            <a:pPr marL="413444" lvl="2" indent="-285750">
              <a:buFont typeface="Arial" panose="020B0604020202020204" pitchFamily="34" charset="0"/>
              <a:buChar char="•"/>
              <a:defRPr/>
            </a:pPr>
            <a:r>
              <a:rPr lang="en-US" sz="1600" dirty="0"/>
              <a:t>Dilated Pupils </a:t>
            </a:r>
          </a:p>
        </p:txBody>
      </p:sp>
    </p:spTree>
    <p:extLst>
      <p:ext uri="{BB962C8B-B14F-4D97-AF65-F5344CB8AC3E}">
        <p14:creationId xmlns:p14="http://schemas.microsoft.com/office/powerpoint/2010/main" val="308905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362372" y="134513"/>
            <a:ext cx="6271791" cy="577453"/>
          </a:xfrm>
        </p:spPr>
        <p:txBody>
          <a:bodyPr>
            <a:noAutofit/>
          </a:bodyPr>
          <a:lstStyle/>
          <a:p>
            <a:pPr algn="ctr" eaLnBrk="1" hangingPunct="1"/>
            <a:r>
              <a:rPr lang="en-US" sz="2000" b="1" dirty="0">
                <a:latin typeface="Arial" charset="0"/>
                <a:cs typeface="Arial" charset="0"/>
              </a:rPr>
              <a:t>Inflammatory diseases with psychiatric symptoms</a:t>
            </a:r>
          </a:p>
        </p:txBody>
      </p:sp>
      <p:sp>
        <p:nvSpPr>
          <p:cNvPr id="19458" name="Content Placeholder 2"/>
          <p:cNvSpPr>
            <a:spLocks noGrp="1"/>
          </p:cNvSpPr>
          <p:nvPr>
            <p:ph idx="4294967295"/>
          </p:nvPr>
        </p:nvSpPr>
        <p:spPr bwMode="auto">
          <a:xfrm>
            <a:off x="413147" y="882253"/>
            <a:ext cx="5343525" cy="393739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marL="1371600" lvl="4" indent="0">
              <a:buNone/>
            </a:pPr>
            <a:r>
              <a:rPr lang="en-US" dirty="0">
                <a:solidFill>
                  <a:schemeClr val="tx1"/>
                </a:solidFill>
                <a:latin typeface="Arial" charset="0"/>
              </a:rPr>
              <a:t> </a:t>
            </a:r>
            <a:endParaRPr lang="en-US" sz="3600" dirty="0">
              <a:latin typeface="Arial" charset="0"/>
            </a:endParaRPr>
          </a:p>
        </p:txBody>
      </p:sp>
      <p:cxnSp>
        <p:nvCxnSpPr>
          <p:cNvPr id="6" name="Straight Arrow Connector 5"/>
          <p:cNvCxnSpPr>
            <a:cxnSpLocks noChangeShapeType="1"/>
          </p:cNvCxnSpPr>
          <p:nvPr/>
        </p:nvCxnSpPr>
        <p:spPr bwMode="auto">
          <a:xfrm flipH="1">
            <a:off x="1911927" y="809625"/>
            <a:ext cx="1172983" cy="310746"/>
          </a:xfrm>
          <a:prstGeom prst="straightConnector1">
            <a:avLst/>
          </a:prstGeom>
          <a:noFill/>
          <a:ln w="28575">
            <a:solidFill>
              <a:schemeClr val="tx1"/>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7" name="Straight Arrow Connector 6"/>
          <p:cNvCxnSpPr>
            <a:cxnSpLocks noChangeShapeType="1"/>
          </p:cNvCxnSpPr>
          <p:nvPr/>
        </p:nvCxnSpPr>
        <p:spPr bwMode="auto">
          <a:xfrm flipH="1">
            <a:off x="1869100" y="809625"/>
            <a:ext cx="1215810" cy="995220"/>
          </a:xfrm>
          <a:prstGeom prst="straightConnector1">
            <a:avLst/>
          </a:prstGeom>
          <a:noFill/>
          <a:ln w="28575">
            <a:solidFill>
              <a:schemeClr val="tx1"/>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8" name="Straight Arrow Connector 7"/>
          <p:cNvCxnSpPr>
            <a:cxnSpLocks noChangeShapeType="1"/>
          </p:cNvCxnSpPr>
          <p:nvPr/>
        </p:nvCxnSpPr>
        <p:spPr bwMode="auto">
          <a:xfrm flipH="1">
            <a:off x="2988715" y="809626"/>
            <a:ext cx="96196" cy="2589572"/>
          </a:xfrm>
          <a:prstGeom prst="straightConnector1">
            <a:avLst/>
          </a:prstGeom>
          <a:noFill/>
          <a:ln w="28575">
            <a:solidFill>
              <a:schemeClr val="tx1"/>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9462" name="TextBox 9"/>
          <p:cNvSpPr txBox="1">
            <a:spLocks noChangeArrowheads="1"/>
          </p:cNvSpPr>
          <p:nvPr/>
        </p:nvSpPr>
        <p:spPr bwMode="auto">
          <a:xfrm>
            <a:off x="311348" y="934819"/>
            <a:ext cx="18490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defTabSz="685800" eaLnBrk="1" hangingPunct="1"/>
            <a:r>
              <a:rPr lang="en-US" sz="1800" dirty="0">
                <a:latin typeface="Arial" charset="0"/>
              </a:rPr>
              <a:t>Primary CNS Vasculitis</a:t>
            </a:r>
          </a:p>
        </p:txBody>
      </p:sp>
      <p:sp>
        <p:nvSpPr>
          <p:cNvPr id="19463" name="TextBox 10"/>
          <p:cNvSpPr txBox="1">
            <a:spLocks noChangeArrowheads="1"/>
          </p:cNvSpPr>
          <p:nvPr/>
        </p:nvSpPr>
        <p:spPr bwMode="auto">
          <a:xfrm>
            <a:off x="366116" y="1841302"/>
            <a:ext cx="173950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defTabSz="685800" eaLnBrk="1" hangingPunct="1"/>
            <a:r>
              <a:rPr lang="en-US" sz="1800" dirty="0">
                <a:latin typeface="Arial" charset="0"/>
              </a:rPr>
              <a:t>Secondary   </a:t>
            </a:r>
          </a:p>
          <a:p>
            <a:pPr defTabSz="685800" eaLnBrk="1" hangingPunct="1"/>
            <a:r>
              <a:rPr lang="en-US" sz="1800" dirty="0">
                <a:latin typeface="Arial" charset="0"/>
              </a:rPr>
              <a:t>CNS Vasculitis</a:t>
            </a:r>
          </a:p>
        </p:txBody>
      </p:sp>
      <p:sp>
        <p:nvSpPr>
          <p:cNvPr id="19464" name="TextBox 11"/>
          <p:cNvSpPr txBox="1">
            <a:spLocks noChangeArrowheads="1"/>
          </p:cNvSpPr>
          <p:nvPr/>
        </p:nvSpPr>
        <p:spPr bwMode="auto">
          <a:xfrm>
            <a:off x="2693194" y="3399198"/>
            <a:ext cx="37516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defTabSz="685800" eaLnBrk="1" hangingPunct="1"/>
            <a:r>
              <a:rPr lang="en-US" sz="1600" dirty="0">
                <a:latin typeface="Arial" charset="0"/>
              </a:rPr>
              <a:t>Autoimmune Encephalitis, Diffuse cerebritis</a:t>
            </a:r>
          </a:p>
        </p:txBody>
      </p:sp>
      <p:sp>
        <p:nvSpPr>
          <p:cNvPr id="19465" name="TextBox 26"/>
          <p:cNvSpPr txBox="1">
            <a:spLocks noChangeArrowheads="1"/>
          </p:cNvSpPr>
          <p:nvPr/>
        </p:nvSpPr>
        <p:spPr bwMode="auto">
          <a:xfrm>
            <a:off x="256083" y="2457450"/>
            <a:ext cx="214942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marL="285750" indent="-285750" defTabSz="685800" eaLnBrk="1" hangingPunct="1">
              <a:buFont typeface="Arial" panose="020B0604020202020204" pitchFamily="34" charset="0"/>
              <a:buChar char="•"/>
            </a:pPr>
            <a:r>
              <a:rPr lang="en-US" sz="1200" dirty="0">
                <a:solidFill>
                  <a:srgbClr val="434A44"/>
                </a:solidFill>
                <a:latin typeface="Arial" charset="0"/>
              </a:rPr>
              <a:t>Lupus</a:t>
            </a:r>
          </a:p>
          <a:p>
            <a:pPr marL="285750" indent="-285750" defTabSz="685800" eaLnBrk="1" hangingPunct="1">
              <a:buFont typeface="Arial" panose="020B0604020202020204" pitchFamily="34" charset="0"/>
              <a:buChar char="•"/>
            </a:pPr>
            <a:r>
              <a:rPr lang="en-US" sz="1200" dirty="0" err="1">
                <a:solidFill>
                  <a:srgbClr val="434A44"/>
                </a:solidFill>
                <a:latin typeface="Arial" charset="0"/>
              </a:rPr>
              <a:t>Behcet’s</a:t>
            </a:r>
            <a:r>
              <a:rPr lang="en-US" sz="1200" dirty="0">
                <a:solidFill>
                  <a:srgbClr val="434A44"/>
                </a:solidFill>
                <a:latin typeface="Arial" charset="0"/>
              </a:rPr>
              <a:t> </a:t>
            </a:r>
          </a:p>
          <a:p>
            <a:pPr marL="285750" indent="-285750" defTabSz="685800" eaLnBrk="1" hangingPunct="1">
              <a:buFont typeface="Arial" panose="020B0604020202020204" pitchFamily="34" charset="0"/>
              <a:buChar char="•"/>
            </a:pPr>
            <a:r>
              <a:rPr lang="en-US" sz="1200" dirty="0">
                <a:solidFill>
                  <a:srgbClr val="434A44"/>
                </a:solidFill>
                <a:latin typeface="Arial" charset="0"/>
              </a:rPr>
              <a:t>Sarcoidosis</a:t>
            </a:r>
          </a:p>
          <a:p>
            <a:pPr marL="285750" indent="-285750" defTabSz="685800" eaLnBrk="1" hangingPunct="1">
              <a:buFont typeface="Arial" panose="020B0604020202020204" pitchFamily="34" charset="0"/>
              <a:buChar char="•"/>
            </a:pPr>
            <a:r>
              <a:rPr lang="en-US" sz="1200" dirty="0">
                <a:solidFill>
                  <a:srgbClr val="434A44"/>
                </a:solidFill>
                <a:latin typeface="Arial" charset="0"/>
              </a:rPr>
              <a:t>Poly Arteritis Nodosa</a:t>
            </a:r>
          </a:p>
        </p:txBody>
      </p:sp>
      <p:sp>
        <p:nvSpPr>
          <p:cNvPr id="19466" name="TextBox 31"/>
          <p:cNvSpPr txBox="1">
            <a:spLocks noChangeArrowheads="1"/>
          </p:cNvSpPr>
          <p:nvPr/>
        </p:nvSpPr>
        <p:spPr bwMode="auto">
          <a:xfrm>
            <a:off x="2736052" y="3958008"/>
            <a:ext cx="3374231" cy="830997"/>
          </a:xfrm>
          <a:prstGeom prst="rect">
            <a:avLst/>
          </a:prstGeom>
          <a:solidFill>
            <a:srgbClr val="FFFFFF"/>
          </a:solidFill>
          <a:ln>
            <a:noFill/>
          </a:ln>
        </p:spPr>
        <p:txBody>
          <a:bodyPr wrap="square">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marL="285750" indent="-285750" defTabSz="685800" eaLnBrk="1" hangingPunct="1">
              <a:buFont typeface="Arial" panose="020B0604020202020204" pitchFamily="34" charset="0"/>
              <a:buChar char="•"/>
            </a:pPr>
            <a:r>
              <a:rPr lang="en-US" sz="1200" dirty="0">
                <a:solidFill>
                  <a:srgbClr val="434A44"/>
                </a:solidFill>
                <a:latin typeface="Arial" charset="0"/>
              </a:rPr>
              <a:t>Lupus</a:t>
            </a:r>
          </a:p>
          <a:p>
            <a:pPr marL="285750" indent="-285750" defTabSz="685800" eaLnBrk="1" hangingPunct="1">
              <a:buFont typeface="Arial" panose="020B0604020202020204" pitchFamily="34" charset="0"/>
              <a:buChar char="•"/>
            </a:pPr>
            <a:r>
              <a:rPr lang="en-US" sz="1200" dirty="0">
                <a:solidFill>
                  <a:srgbClr val="434A44"/>
                </a:solidFill>
                <a:latin typeface="Arial" charset="0"/>
              </a:rPr>
              <a:t>Limbic Encephalitis</a:t>
            </a:r>
          </a:p>
          <a:p>
            <a:pPr marL="285750" indent="-285750" defTabSz="685800" eaLnBrk="1" hangingPunct="1">
              <a:buFont typeface="Arial" panose="020B0604020202020204" pitchFamily="34" charset="0"/>
              <a:buChar char="•"/>
            </a:pPr>
            <a:r>
              <a:rPr lang="en-US" sz="1200" dirty="0">
                <a:solidFill>
                  <a:srgbClr val="434A44"/>
                </a:solidFill>
                <a:latin typeface="Arial" charset="0"/>
              </a:rPr>
              <a:t>(?) Hashimoto</a:t>
            </a:r>
            <a:r>
              <a:rPr lang="ja-JP" altLang="en-US" sz="1200" dirty="0">
                <a:solidFill>
                  <a:srgbClr val="434A44"/>
                </a:solidFill>
                <a:latin typeface="Arial" charset="0"/>
              </a:rPr>
              <a:t>’</a:t>
            </a:r>
            <a:r>
              <a:rPr lang="en-US" altLang="ja-JP" sz="1200" dirty="0">
                <a:solidFill>
                  <a:srgbClr val="434A44"/>
                </a:solidFill>
                <a:latin typeface="Arial" charset="0"/>
              </a:rPr>
              <a:t>s Encephalitis/SREAT</a:t>
            </a:r>
          </a:p>
          <a:p>
            <a:pPr marL="285750" indent="-285750" defTabSz="685800" eaLnBrk="1" hangingPunct="1">
              <a:buFont typeface="Arial" panose="020B0604020202020204" pitchFamily="34" charset="0"/>
              <a:buChar char="•"/>
            </a:pPr>
            <a:r>
              <a:rPr lang="en-US" sz="1200" dirty="0">
                <a:solidFill>
                  <a:srgbClr val="434A44"/>
                </a:solidFill>
                <a:latin typeface="Arial" charset="0"/>
              </a:rPr>
              <a:t>NMDA Receptor Ab Encephalitis</a:t>
            </a:r>
          </a:p>
        </p:txBody>
      </p:sp>
      <p:cxnSp>
        <p:nvCxnSpPr>
          <p:cNvPr id="14" name="Straight Arrow Connector 13"/>
          <p:cNvCxnSpPr>
            <a:cxnSpLocks noChangeShapeType="1"/>
          </p:cNvCxnSpPr>
          <p:nvPr/>
        </p:nvCxnSpPr>
        <p:spPr bwMode="auto">
          <a:xfrm>
            <a:off x="3084910" y="809626"/>
            <a:ext cx="562318" cy="1100714"/>
          </a:xfrm>
          <a:prstGeom prst="straightConnector1">
            <a:avLst/>
          </a:prstGeom>
          <a:noFill/>
          <a:ln w="28575">
            <a:solidFill>
              <a:schemeClr val="tx1"/>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9468" name="TextBox 26"/>
          <p:cNvSpPr txBox="1">
            <a:spLocks noChangeArrowheads="1"/>
          </p:cNvSpPr>
          <p:nvPr/>
        </p:nvSpPr>
        <p:spPr bwMode="auto">
          <a:xfrm>
            <a:off x="3668114" y="2509166"/>
            <a:ext cx="336807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marL="171450" indent="-171450" defTabSz="685800" eaLnBrk="1" hangingPunct="1">
              <a:buFont typeface="Arial" panose="020B0604020202020204" pitchFamily="34" charset="0"/>
              <a:buChar char="•"/>
            </a:pPr>
            <a:r>
              <a:rPr lang="en-US" sz="1200" dirty="0">
                <a:solidFill>
                  <a:srgbClr val="434A44"/>
                </a:solidFill>
                <a:latin typeface="Arial" charset="0"/>
              </a:rPr>
              <a:t>Sydenham</a:t>
            </a:r>
            <a:r>
              <a:rPr lang="en-US" altLang="ja-JP" sz="1200" dirty="0">
                <a:solidFill>
                  <a:srgbClr val="434A44"/>
                </a:solidFill>
                <a:latin typeface="Arial" charset="0"/>
              </a:rPr>
              <a:t> Chorea</a:t>
            </a:r>
          </a:p>
          <a:p>
            <a:pPr marL="171450" indent="-171450" defTabSz="685800" eaLnBrk="1" hangingPunct="1">
              <a:buFont typeface="Arial" panose="020B0604020202020204" pitchFamily="34" charset="0"/>
              <a:buChar char="•"/>
            </a:pPr>
            <a:r>
              <a:rPr lang="en-US" sz="1200" dirty="0">
                <a:solidFill>
                  <a:srgbClr val="434A44"/>
                </a:solidFill>
                <a:latin typeface="Arial" charset="0"/>
              </a:rPr>
              <a:t>Mycoplasma Basal Ganglia Encephalitis</a:t>
            </a:r>
          </a:p>
          <a:p>
            <a:pPr marL="171450" indent="-171450" defTabSz="685800" eaLnBrk="1" hangingPunct="1">
              <a:buFont typeface="Arial" panose="020B0604020202020204" pitchFamily="34" charset="0"/>
              <a:buChar char="•"/>
            </a:pPr>
            <a:r>
              <a:rPr lang="en-US" sz="1200" dirty="0">
                <a:solidFill>
                  <a:srgbClr val="434A44"/>
                </a:solidFill>
                <a:latin typeface="Arial" charset="0"/>
              </a:rPr>
              <a:t>Lupus, Antiphospholipid antibodies</a:t>
            </a:r>
          </a:p>
          <a:p>
            <a:pPr marL="171450" indent="-171450" defTabSz="685800" eaLnBrk="1" hangingPunct="1">
              <a:buFont typeface="Arial" panose="020B0604020202020204" pitchFamily="34" charset="0"/>
              <a:buChar char="•"/>
            </a:pPr>
            <a:r>
              <a:rPr lang="en-US" sz="1200" dirty="0">
                <a:solidFill>
                  <a:srgbClr val="434A44"/>
                </a:solidFill>
                <a:latin typeface="Arial" charset="0"/>
              </a:rPr>
              <a:t>PANDAS/PANS* </a:t>
            </a:r>
          </a:p>
        </p:txBody>
      </p:sp>
      <p:sp>
        <p:nvSpPr>
          <p:cNvPr id="19469" name="TextBox 10"/>
          <p:cNvSpPr txBox="1">
            <a:spLocks noChangeArrowheads="1"/>
          </p:cNvSpPr>
          <p:nvPr/>
        </p:nvSpPr>
        <p:spPr bwMode="auto">
          <a:xfrm>
            <a:off x="3668114" y="1937212"/>
            <a:ext cx="293489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defTabSz="685800" eaLnBrk="1" hangingPunct="1"/>
            <a:r>
              <a:rPr lang="en-US" sz="1800" dirty="0">
                <a:latin typeface="Arial" charset="0"/>
              </a:rPr>
              <a:t>Basal Ganglia Encephalitis +/- Vasculitis</a:t>
            </a:r>
          </a:p>
        </p:txBody>
      </p:sp>
      <p:sp>
        <p:nvSpPr>
          <p:cNvPr id="2" name="5-Point Star 1">
            <a:extLst>
              <a:ext uri="{FF2B5EF4-FFF2-40B4-BE49-F238E27FC236}">
                <a16:creationId xmlns:a16="http://schemas.microsoft.com/office/drawing/2014/main" id="{5DA4E886-E3BE-C14D-BB77-754797C2B330}"/>
              </a:ext>
            </a:extLst>
          </p:cNvPr>
          <p:cNvSpPr/>
          <p:nvPr/>
        </p:nvSpPr>
        <p:spPr>
          <a:xfrm>
            <a:off x="3647228" y="4043143"/>
            <a:ext cx="170985" cy="1500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62F3F2-F8F2-5C45-82CB-B7AFAC25271A}"/>
              </a:ext>
            </a:extLst>
          </p:cNvPr>
          <p:cNvPicPr>
            <a:picLocks noChangeAspect="1"/>
          </p:cNvPicPr>
          <p:nvPr/>
        </p:nvPicPr>
        <p:blipFill>
          <a:blip r:embed="rId3"/>
          <a:stretch>
            <a:fillRect/>
          </a:stretch>
        </p:blipFill>
        <p:spPr>
          <a:xfrm>
            <a:off x="6329571" y="2913991"/>
            <a:ext cx="241300" cy="190500"/>
          </a:xfrm>
          <a:prstGeom prst="rect">
            <a:avLst/>
          </a:prstGeom>
        </p:spPr>
      </p:pic>
      <p:sp>
        <p:nvSpPr>
          <p:cNvPr id="19" name="5-Point Star 18">
            <a:extLst>
              <a:ext uri="{FF2B5EF4-FFF2-40B4-BE49-F238E27FC236}">
                <a16:creationId xmlns:a16="http://schemas.microsoft.com/office/drawing/2014/main" id="{11F12D1E-F315-8D40-AD1B-51E795F81018}"/>
              </a:ext>
            </a:extLst>
          </p:cNvPr>
          <p:cNvSpPr/>
          <p:nvPr/>
        </p:nvSpPr>
        <p:spPr>
          <a:xfrm>
            <a:off x="1245304" y="2520343"/>
            <a:ext cx="170985" cy="1500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A07EC606-7F16-5A4C-B09E-A356C3180FA3}"/>
              </a:ext>
            </a:extLst>
          </p:cNvPr>
          <p:cNvSpPr/>
          <p:nvPr/>
        </p:nvSpPr>
        <p:spPr>
          <a:xfrm>
            <a:off x="5181427" y="3112392"/>
            <a:ext cx="170985" cy="15002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A9B022DB-4797-AF4C-912F-2CBDD54AC816}"/>
              </a:ext>
            </a:extLst>
          </p:cNvPr>
          <p:cNvSpPr/>
          <p:nvPr/>
        </p:nvSpPr>
        <p:spPr>
          <a:xfrm>
            <a:off x="5440035" y="2572942"/>
            <a:ext cx="170985" cy="15002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FF5CB0A-2106-A242-95F2-92709BE0A16D}"/>
              </a:ext>
            </a:extLst>
          </p:cNvPr>
          <p:cNvSpPr/>
          <p:nvPr/>
        </p:nvSpPr>
        <p:spPr>
          <a:xfrm>
            <a:off x="362372" y="3979270"/>
            <a:ext cx="2133918" cy="553998"/>
          </a:xfrm>
          <a:prstGeom prst="rect">
            <a:avLst/>
          </a:prstGeom>
        </p:spPr>
        <p:txBody>
          <a:bodyPr wrap="none">
            <a:spAutoFit/>
          </a:bodyPr>
          <a:lstStyle/>
          <a:p>
            <a:pPr defTabSz="685800"/>
            <a:r>
              <a:rPr lang="en-US" dirty="0">
                <a:solidFill>
                  <a:srgbClr val="434A44"/>
                </a:solidFill>
                <a:latin typeface="Arial" charset="0"/>
              </a:rPr>
              <a:t>Non-inflammatory: </a:t>
            </a:r>
          </a:p>
          <a:p>
            <a:pPr defTabSz="685800"/>
            <a:r>
              <a:rPr lang="en-US" sz="1200" dirty="0">
                <a:solidFill>
                  <a:srgbClr val="434A44"/>
                </a:solidFill>
                <a:latin typeface="Arial" charset="0"/>
              </a:rPr>
              <a:t>Wilson’s disease</a:t>
            </a:r>
          </a:p>
        </p:txBody>
      </p:sp>
      <p:sp>
        <p:nvSpPr>
          <p:cNvPr id="22" name="5-Point Star 21">
            <a:extLst>
              <a:ext uri="{FF2B5EF4-FFF2-40B4-BE49-F238E27FC236}">
                <a16:creationId xmlns:a16="http://schemas.microsoft.com/office/drawing/2014/main" id="{FA20DC8E-6AAD-E344-BD44-FDCDD1051E3A}"/>
              </a:ext>
            </a:extLst>
          </p:cNvPr>
          <p:cNvSpPr/>
          <p:nvPr/>
        </p:nvSpPr>
        <p:spPr>
          <a:xfrm>
            <a:off x="1397704" y="2672743"/>
            <a:ext cx="170985" cy="15002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D56FEA04-E17C-EB43-AA29-54F062FD2684}"/>
              </a:ext>
            </a:extLst>
          </p:cNvPr>
          <p:cNvCxnSpPr>
            <a:cxnSpLocks noChangeShapeType="1"/>
          </p:cNvCxnSpPr>
          <p:nvPr/>
        </p:nvCxnSpPr>
        <p:spPr bwMode="auto">
          <a:xfrm flipH="1">
            <a:off x="1919432" y="877190"/>
            <a:ext cx="1147485" cy="3079015"/>
          </a:xfrm>
          <a:prstGeom prst="straightConnector1">
            <a:avLst/>
          </a:prstGeom>
          <a:ln w="28575">
            <a:prstDash val="dash"/>
            <a:headEnd/>
            <a:tailEnd type="arrow" w="med" len="med"/>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5CFA934-8699-4F48-AC98-E40D02FC0997}"/>
              </a:ext>
            </a:extLst>
          </p:cNvPr>
          <p:cNvCxnSpPr>
            <a:cxnSpLocks noChangeShapeType="1"/>
          </p:cNvCxnSpPr>
          <p:nvPr/>
        </p:nvCxnSpPr>
        <p:spPr bwMode="auto">
          <a:xfrm>
            <a:off x="3091300" y="827808"/>
            <a:ext cx="726913" cy="199950"/>
          </a:xfrm>
          <a:prstGeom prst="straightConnector1">
            <a:avLst/>
          </a:prstGeom>
          <a:ln w="28575">
            <a:solidFill>
              <a:srgbClr val="7030A0"/>
            </a:solidFill>
            <a:prstDash val="dash"/>
            <a:headEnd/>
            <a:tailEnd type="arrow" w="med" len="med"/>
          </a:ln>
          <a:extLst>
            <a:ext uri="{909E8E84-426E-40dd-AFC4-6F175D3DCCD1}">
              <a14:hiddenFill xmlns:a14="http://schemas.microsoft.com/office/drawing/2010/main" xmlns="">
                <a:noFill/>
              </a14:hiddenFill>
            </a:ext>
          </a:extLst>
        </p:spPr>
        <p:style>
          <a:lnRef idx="1">
            <a:schemeClr val="accent1"/>
          </a:lnRef>
          <a:fillRef idx="0">
            <a:schemeClr val="accent1"/>
          </a:fillRef>
          <a:effectRef idx="0">
            <a:schemeClr val="accent1"/>
          </a:effectRef>
          <a:fontRef idx="minor">
            <a:schemeClr val="tx1"/>
          </a:fontRef>
        </p:style>
      </p:cxnSp>
      <p:sp>
        <p:nvSpPr>
          <p:cNvPr id="33" name="TextBox 10">
            <a:extLst>
              <a:ext uri="{FF2B5EF4-FFF2-40B4-BE49-F238E27FC236}">
                <a16:creationId xmlns:a16="http://schemas.microsoft.com/office/drawing/2014/main" id="{490475FD-D812-8946-BF4E-4F906BE11ACF}"/>
              </a:ext>
            </a:extLst>
          </p:cNvPr>
          <p:cNvSpPr txBox="1">
            <a:spLocks noChangeArrowheads="1"/>
          </p:cNvSpPr>
          <p:nvPr/>
        </p:nvSpPr>
        <p:spPr bwMode="auto">
          <a:xfrm>
            <a:off x="3824602" y="803996"/>
            <a:ext cx="29348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Source Sans Pro" charset="0"/>
                <a:ea typeface="ＭＳ Ｐゴシック" charset="0"/>
                <a:cs typeface="ＭＳ Ｐゴシック" charset="0"/>
              </a:defRPr>
            </a:lvl1pPr>
            <a:lvl2pPr marL="742950" indent="-285750" eaLnBrk="0" hangingPunct="0">
              <a:defRPr sz="2400">
                <a:solidFill>
                  <a:schemeClr val="tx1"/>
                </a:solidFill>
                <a:latin typeface="Source Sans Pro" charset="0"/>
                <a:ea typeface="ＭＳ Ｐゴシック" charset="0"/>
              </a:defRPr>
            </a:lvl2pPr>
            <a:lvl3pPr marL="1143000" indent="-228600" eaLnBrk="0" hangingPunct="0">
              <a:defRPr sz="2400">
                <a:solidFill>
                  <a:schemeClr val="tx1"/>
                </a:solidFill>
                <a:latin typeface="Source Sans Pro" charset="0"/>
                <a:ea typeface="ＭＳ Ｐゴシック" charset="0"/>
              </a:defRPr>
            </a:lvl3pPr>
            <a:lvl4pPr marL="1600200" indent="-228600" eaLnBrk="0" hangingPunct="0">
              <a:defRPr sz="2400">
                <a:solidFill>
                  <a:schemeClr val="tx1"/>
                </a:solidFill>
                <a:latin typeface="Source Sans Pro" charset="0"/>
                <a:ea typeface="ＭＳ Ｐゴシック" charset="0"/>
              </a:defRPr>
            </a:lvl4pPr>
            <a:lvl5pPr marL="2057400" indent="-228600" eaLnBrk="0" hangingPunct="0">
              <a:defRPr sz="2400">
                <a:solidFill>
                  <a:schemeClr val="tx1"/>
                </a:solidFill>
                <a:latin typeface="Source Sans Pro" charset="0"/>
                <a:ea typeface="ＭＳ Ｐゴシック" charset="0"/>
              </a:defRPr>
            </a:lvl5pPr>
            <a:lvl6pPr marL="2514600" indent="-228600" eaLnBrk="0" fontAlgn="base" hangingPunct="0">
              <a:spcBef>
                <a:spcPct val="0"/>
              </a:spcBef>
              <a:spcAft>
                <a:spcPct val="0"/>
              </a:spcAft>
              <a:defRPr sz="2400">
                <a:solidFill>
                  <a:schemeClr val="tx1"/>
                </a:solidFill>
                <a:latin typeface="Source Sans Pro" charset="0"/>
                <a:ea typeface="ＭＳ Ｐゴシック" charset="0"/>
              </a:defRPr>
            </a:lvl6pPr>
            <a:lvl7pPr marL="2971800" indent="-228600" eaLnBrk="0" fontAlgn="base" hangingPunct="0">
              <a:spcBef>
                <a:spcPct val="0"/>
              </a:spcBef>
              <a:spcAft>
                <a:spcPct val="0"/>
              </a:spcAft>
              <a:defRPr sz="2400">
                <a:solidFill>
                  <a:schemeClr val="tx1"/>
                </a:solidFill>
                <a:latin typeface="Source Sans Pro" charset="0"/>
                <a:ea typeface="ＭＳ Ｐゴシック" charset="0"/>
              </a:defRPr>
            </a:lvl7pPr>
            <a:lvl8pPr marL="3429000" indent="-228600" eaLnBrk="0" fontAlgn="base" hangingPunct="0">
              <a:spcBef>
                <a:spcPct val="0"/>
              </a:spcBef>
              <a:spcAft>
                <a:spcPct val="0"/>
              </a:spcAft>
              <a:defRPr sz="2400">
                <a:solidFill>
                  <a:schemeClr val="tx1"/>
                </a:solidFill>
                <a:latin typeface="Source Sans Pro" charset="0"/>
                <a:ea typeface="ＭＳ Ｐゴシック" charset="0"/>
              </a:defRPr>
            </a:lvl8pPr>
            <a:lvl9pPr marL="3886200" indent="-228600" eaLnBrk="0" fontAlgn="base" hangingPunct="0">
              <a:spcBef>
                <a:spcPct val="0"/>
              </a:spcBef>
              <a:spcAft>
                <a:spcPct val="0"/>
              </a:spcAft>
              <a:defRPr sz="2400">
                <a:solidFill>
                  <a:schemeClr val="tx1"/>
                </a:solidFill>
                <a:latin typeface="Source Sans Pro" charset="0"/>
                <a:ea typeface="ＭＳ Ｐゴシック" charset="0"/>
              </a:defRPr>
            </a:lvl9pPr>
          </a:lstStyle>
          <a:p>
            <a:pPr defTabSz="685800" eaLnBrk="1" hangingPunct="1"/>
            <a:r>
              <a:rPr lang="en-US" sz="1800" dirty="0">
                <a:solidFill>
                  <a:srgbClr val="7030A0"/>
                </a:solidFill>
                <a:latin typeface="Arial" charset="0"/>
              </a:rPr>
              <a:t>Unknown mechanism</a:t>
            </a:r>
          </a:p>
        </p:txBody>
      </p:sp>
      <p:sp>
        <p:nvSpPr>
          <p:cNvPr id="18" name="TextBox 17">
            <a:extLst>
              <a:ext uri="{FF2B5EF4-FFF2-40B4-BE49-F238E27FC236}">
                <a16:creationId xmlns:a16="http://schemas.microsoft.com/office/drawing/2014/main" id="{B3126440-2D7D-D740-9705-86D2E48494F3}"/>
              </a:ext>
            </a:extLst>
          </p:cNvPr>
          <p:cNvSpPr txBox="1"/>
          <p:nvPr/>
        </p:nvSpPr>
        <p:spPr>
          <a:xfrm>
            <a:off x="3953429" y="1114587"/>
            <a:ext cx="2140201" cy="830997"/>
          </a:xfrm>
          <a:prstGeom prst="rect">
            <a:avLst/>
          </a:prstGeom>
          <a:noFill/>
        </p:spPr>
        <p:txBody>
          <a:bodyPr wrap="none" rtlCol="0">
            <a:spAutoFit/>
          </a:bodyPr>
          <a:lstStyle/>
          <a:p>
            <a:pPr marL="171450" indent="-171450">
              <a:buFont typeface="Arial" panose="020B0604020202020204" pitchFamily="34" charset="0"/>
              <a:buChar char="•"/>
            </a:pPr>
            <a:r>
              <a:rPr lang="en-US" sz="1200" dirty="0">
                <a:solidFill>
                  <a:srgbClr val="7030A0"/>
                </a:solidFill>
              </a:rPr>
              <a:t>Psoriasis/Psoriatic arthritis</a:t>
            </a:r>
          </a:p>
          <a:p>
            <a:pPr marL="171450" indent="-171450">
              <a:buFont typeface="Arial" panose="020B0604020202020204" pitchFamily="34" charset="0"/>
              <a:buChar char="•"/>
            </a:pPr>
            <a:r>
              <a:rPr lang="en-US" sz="1200" dirty="0" err="1">
                <a:solidFill>
                  <a:srgbClr val="7030A0"/>
                </a:solidFill>
              </a:rPr>
              <a:t>Spondyloarthritis</a:t>
            </a:r>
            <a:endParaRPr lang="en-US" sz="1200" dirty="0">
              <a:solidFill>
                <a:srgbClr val="7030A0"/>
              </a:solidFill>
            </a:endParaRPr>
          </a:p>
          <a:p>
            <a:pPr marL="171450" indent="-171450">
              <a:buFont typeface="Arial" panose="020B0604020202020204" pitchFamily="34" charset="0"/>
              <a:buChar char="•"/>
            </a:pPr>
            <a:r>
              <a:rPr lang="en-US" sz="1200" dirty="0">
                <a:solidFill>
                  <a:srgbClr val="7030A0"/>
                </a:solidFill>
              </a:rPr>
              <a:t>Inflammatory Bowel Disease</a:t>
            </a:r>
          </a:p>
          <a:p>
            <a:pPr marL="171450" indent="-171450">
              <a:buFont typeface="Arial" panose="020B0604020202020204" pitchFamily="34" charset="0"/>
              <a:buChar char="•"/>
            </a:pPr>
            <a:r>
              <a:rPr lang="en-US" sz="1200" dirty="0">
                <a:solidFill>
                  <a:srgbClr val="7030A0"/>
                </a:solidFill>
              </a:rPr>
              <a:t>Sjogren’s, Scleroderma, </a:t>
            </a:r>
            <a:r>
              <a:rPr lang="en-US" sz="1200" dirty="0" err="1">
                <a:solidFill>
                  <a:srgbClr val="7030A0"/>
                </a:solidFill>
              </a:rPr>
              <a:t>etc</a:t>
            </a:r>
            <a:endParaRPr lang="en-US" sz="1200" dirty="0">
              <a:solidFill>
                <a:srgbClr val="7030A0"/>
              </a:solidFill>
            </a:endParaRPr>
          </a:p>
        </p:txBody>
      </p:sp>
    </p:spTree>
    <p:extLst>
      <p:ext uri="{BB962C8B-B14F-4D97-AF65-F5344CB8AC3E}">
        <p14:creationId xmlns:p14="http://schemas.microsoft.com/office/powerpoint/2010/main" val="235950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E28C-B500-304F-8901-0B0C25D3A9D2}"/>
              </a:ext>
            </a:extLst>
          </p:cNvPr>
          <p:cNvSpPr>
            <a:spLocks noGrp="1"/>
          </p:cNvSpPr>
          <p:nvPr>
            <p:ph type="title"/>
          </p:nvPr>
        </p:nvSpPr>
        <p:spPr>
          <a:xfrm>
            <a:off x="402407" y="372528"/>
            <a:ext cx="5780897" cy="488024"/>
          </a:xfrm>
        </p:spPr>
        <p:txBody>
          <a:bodyPr>
            <a:noAutofit/>
          </a:bodyPr>
          <a:lstStyle/>
          <a:p>
            <a:r>
              <a:rPr lang="en-US" sz="3200" dirty="0">
                <a:solidFill>
                  <a:schemeClr val="tx1"/>
                </a:solidFill>
              </a:rPr>
              <a:t>Exam: GENERAL</a:t>
            </a:r>
          </a:p>
        </p:txBody>
      </p:sp>
      <p:sp>
        <p:nvSpPr>
          <p:cNvPr id="3" name="Content Placeholder 2">
            <a:extLst>
              <a:ext uri="{FF2B5EF4-FFF2-40B4-BE49-F238E27FC236}">
                <a16:creationId xmlns:a16="http://schemas.microsoft.com/office/drawing/2014/main" id="{E613D8AC-F7A4-1A41-A1A6-C70E45E24ED4}"/>
              </a:ext>
            </a:extLst>
          </p:cNvPr>
          <p:cNvSpPr>
            <a:spLocks noGrp="1"/>
          </p:cNvSpPr>
          <p:nvPr>
            <p:ph sz="quarter" idx="10"/>
          </p:nvPr>
        </p:nvSpPr>
        <p:spPr>
          <a:xfrm>
            <a:off x="711997" y="908685"/>
            <a:ext cx="3331366" cy="3759042"/>
          </a:xfrm>
        </p:spPr>
        <p:txBody>
          <a:bodyPr>
            <a:normAutofit lnSpcReduction="10000"/>
          </a:bodyPr>
          <a:lstStyle/>
          <a:p>
            <a:r>
              <a:rPr lang="en-US" dirty="0"/>
              <a:t>Ill vs well appearing</a:t>
            </a:r>
          </a:p>
          <a:p>
            <a:r>
              <a:rPr lang="en-US" dirty="0"/>
              <a:t>Age appropriate</a:t>
            </a:r>
          </a:p>
          <a:p>
            <a:r>
              <a:rPr lang="en-US" dirty="0"/>
              <a:t>Grooming</a:t>
            </a:r>
          </a:p>
          <a:p>
            <a:r>
              <a:rPr lang="en-US" dirty="0"/>
              <a:t>Vitals</a:t>
            </a:r>
          </a:p>
          <a:p>
            <a:pPr lvl="1"/>
            <a:r>
              <a:rPr lang="en-US" dirty="0"/>
              <a:t>Growth chart</a:t>
            </a:r>
          </a:p>
          <a:p>
            <a:pPr lvl="2"/>
            <a:r>
              <a:rPr lang="en-US" dirty="0"/>
              <a:t>Weight gain/loss</a:t>
            </a:r>
          </a:p>
          <a:p>
            <a:pPr lvl="2"/>
            <a:r>
              <a:rPr lang="en-US" dirty="0"/>
              <a:t>Linear growth velocity </a:t>
            </a:r>
          </a:p>
          <a:p>
            <a:pPr lvl="1"/>
            <a:r>
              <a:rPr lang="en-US" dirty="0"/>
              <a:t>Tachycardia</a:t>
            </a:r>
          </a:p>
          <a:p>
            <a:pPr lvl="1"/>
            <a:r>
              <a:rPr lang="en-US" dirty="0"/>
              <a:t>Hypertension</a:t>
            </a:r>
          </a:p>
          <a:p>
            <a:pPr lvl="1"/>
            <a:r>
              <a:rPr lang="en-US" dirty="0"/>
              <a:t>Orthostatic HR/BP changes* </a:t>
            </a:r>
          </a:p>
          <a:p>
            <a:pPr lvl="2"/>
            <a:r>
              <a:rPr lang="en-US" dirty="0"/>
              <a:t>POTS (</a:t>
            </a:r>
            <a:r>
              <a:rPr lang="en-US" dirty="0" err="1"/>
              <a:t>incr</a:t>
            </a:r>
            <a:r>
              <a:rPr lang="en-US" dirty="0"/>
              <a:t> HR&gt;30 bpm)</a:t>
            </a:r>
          </a:p>
          <a:p>
            <a:pPr lvl="2"/>
            <a:r>
              <a:rPr lang="en-US" dirty="0"/>
              <a:t>Dehydration</a:t>
            </a:r>
          </a:p>
          <a:p>
            <a:pPr lvl="2"/>
            <a:r>
              <a:rPr lang="en-US" dirty="0"/>
              <a:t>Hypocaloric diet</a:t>
            </a:r>
          </a:p>
        </p:txBody>
      </p:sp>
      <p:sp>
        <p:nvSpPr>
          <p:cNvPr id="5" name="Footer Placeholder 4">
            <a:extLst>
              <a:ext uri="{FF2B5EF4-FFF2-40B4-BE49-F238E27FC236}">
                <a16:creationId xmlns:a16="http://schemas.microsoft.com/office/drawing/2014/main" id="{5EDE2309-0486-654C-B457-74A5690B9445}"/>
              </a:ext>
            </a:extLst>
          </p:cNvPr>
          <p:cNvSpPr>
            <a:spLocks noGrp="1"/>
          </p:cNvSpPr>
          <p:nvPr>
            <p:ph type="ftr" sz="quarter" idx="12"/>
          </p:nvPr>
        </p:nvSpPr>
        <p:spPr/>
        <p:txBody>
          <a:bodyPr/>
          <a:lstStyle/>
          <a:p>
            <a:fld id="{045E4EB1-3104-B941-8E94-160F58AB41E6}" type="slidenum">
              <a:rPr lang="en-US" smtClean="0"/>
              <a:pPr/>
              <a:t>9</a:t>
            </a:fld>
            <a:endParaRPr lang="en-US" dirty="0"/>
          </a:p>
        </p:txBody>
      </p:sp>
      <p:grpSp>
        <p:nvGrpSpPr>
          <p:cNvPr id="4" name="Group 3">
            <a:extLst>
              <a:ext uri="{FF2B5EF4-FFF2-40B4-BE49-F238E27FC236}">
                <a16:creationId xmlns:a16="http://schemas.microsoft.com/office/drawing/2014/main" id="{DDDDA3CB-8EFA-9745-B4A1-2FBE9592890A}"/>
              </a:ext>
            </a:extLst>
          </p:cNvPr>
          <p:cNvGrpSpPr/>
          <p:nvPr/>
        </p:nvGrpSpPr>
        <p:grpSpPr>
          <a:xfrm>
            <a:off x="4678780" y="2099743"/>
            <a:ext cx="1660129" cy="2481129"/>
            <a:chOff x="4206170" y="1042921"/>
            <a:chExt cx="2073203" cy="3343741"/>
          </a:xfrm>
        </p:grpSpPr>
        <p:grpSp>
          <p:nvGrpSpPr>
            <p:cNvPr id="15" name="Group 14">
              <a:extLst>
                <a:ext uri="{FF2B5EF4-FFF2-40B4-BE49-F238E27FC236}">
                  <a16:creationId xmlns:a16="http://schemas.microsoft.com/office/drawing/2014/main" id="{7B63C108-0207-9F43-A4DC-9AD0CFB616EF}"/>
                </a:ext>
              </a:extLst>
            </p:cNvPr>
            <p:cNvGrpSpPr/>
            <p:nvPr/>
          </p:nvGrpSpPr>
          <p:grpSpPr>
            <a:xfrm>
              <a:off x="5209393" y="1473052"/>
              <a:ext cx="1069980" cy="264955"/>
              <a:chOff x="4157663" y="1671638"/>
              <a:chExt cx="1593055" cy="250031"/>
            </a:xfrm>
          </p:grpSpPr>
          <p:sp>
            <p:nvSpPr>
              <p:cNvPr id="12" name="Oval 11">
                <a:extLst>
                  <a:ext uri="{FF2B5EF4-FFF2-40B4-BE49-F238E27FC236}">
                    <a16:creationId xmlns:a16="http://schemas.microsoft.com/office/drawing/2014/main" id="{05E54D4D-1F28-9F4B-8ACD-2F414165F62E}"/>
                  </a:ext>
                </a:extLst>
              </p:cNvPr>
              <p:cNvSpPr/>
              <p:nvPr/>
            </p:nvSpPr>
            <p:spPr>
              <a:xfrm>
                <a:off x="4157663" y="1671638"/>
                <a:ext cx="335756" cy="25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ounded Rectangle 12">
                <a:extLst>
                  <a:ext uri="{FF2B5EF4-FFF2-40B4-BE49-F238E27FC236}">
                    <a16:creationId xmlns:a16="http://schemas.microsoft.com/office/drawing/2014/main" id="{26B60E00-3690-B84C-9021-629D32A2F18C}"/>
                  </a:ext>
                </a:extLst>
              </p:cNvPr>
              <p:cNvSpPr/>
              <p:nvPr/>
            </p:nvSpPr>
            <p:spPr>
              <a:xfrm>
                <a:off x="4507704" y="1671638"/>
                <a:ext cx="635793" cy="250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ounded Rectangle 13">
                <a:extLst>
                  <a:ext uri="{FF2B5EF4-FFF2-40B4-BE49-F238E27FC236}">
                    <a16:creationId xmlns:a16="http://schemas.microsoft.com/office/drawing/2014/main" id="{8EEA3072-C9E5-774E-9B91-1DEC04418FD3}"/>
                  </a:ext>
                </a:extLst>
              </p:cNvPr>
              <p:cNvSpPr/>
              <p:nvPr/>
            </p:nvSpPr>
            <p:spPr>
              <a:xfrm>
                <a:off x="5164930" y="1757363"/>
                <a:ext cx="585788" cy="99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a16="http://schemas.microsoft.com/office/drawing/2014/main" id="{7CCE3605-9F5E-0C48-9412-31ABA75AF20A}"/>
                </a:ext>
              </a:extLst>
            </p:cNvPr>
            <p:cNvGrpSpPr/>
            <p:nvPr/>
          </p:nvGrpSpPr>
          <p:grpSpPr>
            <a:xfrm rot="5400000">
              <a:off x="4876481" y="2502112"/>
              <a:ext cx="1105851" cy="228115"/>
              <a:chOff x="4157663" y="1671638"/>
              <a:chExt cx="1593055" cy="250031"/>
            </a:xfrm>
          </p:grpSpPr>
          <p:sp>
            <p:nvSpPr>
              <p:cNvPr id="17" name="Oval 16">
                <a:extLst>
                  <a:ext uri="{FF2B5EF4-FFF2-40B4-BE49-F238E27FC236}">
                    <a16:creationId xmlns:a16="http://schemas.microsoft.com/office/drawing/2014/main" id="{C243FC81-13CF-F045-826F-313B73BD6791}"/>
                  </a:ext>
                </a:extLst>
              </p:cNvPr>
              <p:cNvSpPr/>
              <p:nvPr/>
            </p:nvSpPr>
            <p:spPr>
              <a:xfrm>
                <a:off x="4157663" y="1671638"/>
                <a:ext cx="335756" cy="25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ounded Rectangle 17">
                <a:extLst>
                  <a:ext uri="{FF2B5EF4-FFF2-40B4-BE49-F238E27FC236}">
                    <a16:creationId xmlns:a16="http://schemas.microsoft.com/office/drawing/2014/main" id="{EDCCBC10-B36F-2B4A-A11B-762F481D73BB}"/>
                  </a:ext>
                </a:extLst>
              </p:cNvPr>
              <p:cNvSpPr/>
              <p:nvPr/>
            </p:nvSpPr>
            <p:spPr>
              <a:xfrm>
                <a:off x="4507704" y="1671638"/>
                <a:ext cx="635793" cy="250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ounded Rectangle 18">
                <a:extLst>
                  <a:ext uri="{FF2B5EF4-FFF2-40B4-BE49-F238E27FC236}">
                    <a16:creationId xmlns:a16="http://schemas.microsoft.com/office/drawing/2014/main" id="{7A2F2FB7-9E39-364A-BDD0-A7DDF9396F95}"/>
                  </a:ext>
                </a:extLst>
              </p:cNvPr>
              <p:cNvSpPr/>
              <p:nvPr/>
            </p:nvSpPr>
            <p:spPr>
              <a:xfrm>
                <a:off x="5164930" y="1757363"/>
                <a:ext cx="585788" cy="99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 name="TextBox 24">
              <a:extLst>
                <a:ext uri="{FF2B5EF4-FFF2-40B4-BE49-F238E27FC236}">
                  <a16:creationId xmlns:a16="http://schemas.microsoft.com/office/drawing/2014/main" id="{319DA87E-659B-5544-AB44-982885F5B93A}"/>
                </a:ext>
              </a:extLst>
            </p:cNvPr>
            <p:cNvSpPr txBox="1"/>
            <p:nvPr/>
          </p:nvSpPr>
          <p:spPr>
            <a:xfrm>
              <a:off x="4428800" y="1427129"/>
              <a:ext cx="815159" cy="456259"/>
            </a:xfrm>
            <a:prstGeom prst="rect">
              <a:avLst/>
            </a:prstGeom>
            <a:noFill/>
          </p:spPr>
          <p:txBody>
            <a:bodyPr wrap="none" rtlCol="0">
              <a:spAutoFit/>
            </a:bodyPr>
            <a:lstStyle/>
            <a:p>
              <a:r>
                <a:rPr lang="en-US" sz="1600" dirty="0"/>
                <a:t>5 min</a:t>
              </a:r>
            </a:p>
          </p:txBody>
        </p:sp>
        <p:sp>
          <p:nvSpPr>
            <p:cNvPr id="26" name="TextBox 25">
              <a:extLst>
                <a:ext uri="{FF2B5EF4-FFF2-40B4-BE49-F238E27FC236}">
                  <a16:creationId xmlns:a16="http://schemas.microsoft.com/office/drawing/2014/main" id="{4C8ECD84-4129-0F4C-B5C8-588754C4E149}"/>
                </a:ext>
              </a:extLst>
            </p:cNvPr>
            <p:cNvSpPr txBox="1"/>
            <p:nvPr/>
          </p:nvSpPr>
          <p:spPr>
            <a:xfrm>
              <a:off x="4428798" y="1986287"/>
              <a:ext cx="815159" cy="456259"/>
            </a:xfrm>
            <a:prstGeom prst="rect">
              <a:avLst/>
            </a:prstGeom>
            <a:noFill/>
          </p:spPr>
          <p:txBody>
            <a:bodyPr wrap="none" rtlCol="0">
              <a:spAutoFit/>
            </a:bodyPr>
            <a:lstStyle/>
            <a:p>
              <a:r>
                <a:rPr lang="en-US" sz="1600" dirty="0"/>
                <a:t>1 min</a:t>
              </a:r>
            </a:p>
          </p:txBody>
        </p:sp>
        <p:sp>
          <p:nvSpPr>
            <p:cNvPr id="27" name="TextBox 26">
              <a:extLst>
                <a:ext uri="{FF2B5EF4-FFF2-40B4-BE49-F238E27FC236}">
                  <a16:creationId xmlns:a16="http://schemas.microsoft.com/office/drawing/2014/main" id="{1EEFFBFD-274F-524C-A354-F03409224D9A}"/>
                </a:ext>
              </a:extLst>
            </p:cNvPr>
            <p:cNvSpPr txBox="1"/>
            <p:nvPr/>
          </p:nvSpPr>
          <p:spPr>
            <a:xfrm>
              <a:off x="4428798" y="3231881"/>
              <a:ext cx="815159" cy="456259"/>
            </a:xfrm>
            <a:prstGeom prst="rect">
              <a:avLst/>
            </a:prstGeom>
            <a:noFill/>
          </p:spPr>
          <p:txBody>
            <a:bodyPr wrap="none" rtlCol="0">
              <a:spAutoFit/>
            </a:bodyPr>
            <a:lstStyle/>
            <a:p>
              <a:r>
                <a:rPr lang="en-US" sz="1600" dirty="0"/>
                <a:t>3 min</a:t>
              </a:r>
            </a:p>
          </p:txBody>
        </p:sp>
        <p:grpSp>
          <p:nvGrpSpPr>
            <p:cNvPr id="28" name="Group 27">
              <a:extLst>
                <a:ext uri="{FF2B5EF4-FFF2-40B4-BE49-F238E27FC236}">
                  <a16:creationId xmlns:a16="http://schemas.microsoft.com/office/drawing/2014/main" id="{D331CCEA-9AF8-3B47-80D3-4383A535E228}"/>
                </a:ext>
              </a:extLst>
            </p:cNvPr>
            <p:cNvGrpSpPr/>
            <p:nvPr/>
          </p:nvGrpSpPr>
          <p:grpSpPr>
            <a:xfrm rot="5400000">
              <a:off x="4867030" y="3719679"/>
              <a:ext cx="1105851" cy="228115"/>
              <a:chOff x="4157663" y="1671638"/>
              <a:chExt cx="1593055" cy="250031"/>
            </a:xfrm>
          </p:grpSpPr>
          <p:sp>
            <p:nvSpPr>
              <p:cNvPr id="29" name="Oval 28">
                <a:extLst>
                  <a:ext uri="{FF2B5EF4-FFF2-40B4-BE49-F238E27FC236}">
                    <a16:creationId xmlns:a16="http://schemas.microsoft.com/office/drawing/2014/main" id="{6E3922CA-4E73-E743-A5B0-F4E8BDF02726}"/>
                  </a:ext>
                </a:extLst>
              </p:cNvPr>
              <p:cNvSpPr/>
              <p:nvPr/>
            </p:nvSpPr>
            <p:spPr>
              <a:xfrm>
                <a:off x="4157663" y="1671638"/>
                <a:ext cx="335756" cy="25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ounded Rectangle 29">
                <a:extLst>
                  <a:ext uri="{FF2B5EF4-FFF2-40B4-BE49-F238E27FC236}">
                    <a16:creationId xmlns:a16="http://schemas.microsoft.com/office/drawing/2014/main" id="{51AAADB4-346D-CA4D-8F75-EB1CB5DE0DA8}"/>
                  </a:ext>
                </a:extLst>
              </p:cNvPr>
              <p:cNvSpPr/>
              <p:nvPr/>
            </p:nvSpPr>
            <p:spPr>
              <a:xfrm>
                <a:off x="4507704" y="1671638"/>
                <a:ext cx="635793" cy="250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Rounded Rectangle 30">
                <a:extLst>
                  <a:ext uri="{FF2B5EF4-FFF2-40B4-BE49-F238E27FC236}">
                    <a16:creationId xmlns:a16="http://schemas.microsoft.com/office/drawing/2014/main" id="{646ED3DB-141F-6E4E-950B-0311791B74AC}"/>
                  </a:ext>
                </a:extLst>
              </p:cNvPr>
              <p:cNvSpPr/>
              <p:nvPr/>
            </p:nvSpPr>
            <p:spPr>
              <a:xfrm>
                <a:off x="5164930" y="1757363"/>
                <a:ext cx="585788" cy="99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 name="TextBox 31">
              <a:extLst>
                <a:ext uri="{FF2B5EF4-FFF2-40B4-BE49-F238E27FC236}">
                  <a16:creationId xmlns:a16="http://schemas.microsoft.com/office/drawing/2014/main" id="{4A7E6860-3642-4E49-807D-9F63C9FC35E0}"/>
                </a:ext>
              </a:extLst>
            </p:cNvPr>
            <p:cNvSpPr txBox="1"/>
            <p:nvPr/>
          </p:nvSpPr>
          <p:spPr>
            <a:xfrm>
              <a:off x="4206170" y="1042921"/>
              <a:ext cx="2068405" cy="456259"/>
            </a:xfrm>
            <a:prstGeom prst="rect">
              <a:avLst/>
            </a:prstGeom>
            <a:noFill/>
          </p:spPr>
          <p:txBody>
            <a:bodyPr wrap="none" rtlCol="0">
              <a:spAutoFit/>
            </a:bodyPr>
            <a:lstStyle/>
            <a:p>
              <a:r>
                <a:rPr lang="en-US" sz="1600" u="sng" dirty="0"/>
                <a:t>   Orthostatic VS   </a:t>
              </a:r>
            </a:p>
          </p:txBody>
        </p:sp>
      </p:grpSp>
      <p:sp>
        <p:nvSpPr>
          <p:cNvPr id="33" name="TextBox 32">
            <a:extLst>
              <a:ext uri="{FF2B5EF4-FFF2-40B4-BE49-F238E27FC236}">
                <a16:creationId xmlns:a16="http://schemas.microsoft.com/office/drawing/2014/main" id="{24D0075E-1723-6949-9DFF-3648AF144456}"/>
              </a:ext>
            </a:extLst>
          </p:cNvPr>
          <p:cNvSpPr txBox="1"/>
          <p:nvPr/>
        </p:nvSpPr>
        <p:spPr>
          <a:xfrm>
            <a:off x="1261697" y="4667727"/>
            <a:ext cx="2489784" cy="253916"/>
          </a:xfrm>
          <a:prstGeom prst="rect">
            <a:avLst/>
          </a:prstGeom>
          <a:noFill/>
        </p:spPr>
        <p:txBody>
          <a:bodyPr wrap="none" rtlCol="0">
            <a:spAutoFit/>
          </a:bodyPr>
          <a:lstStyle/>
          <a:p>
            <a:r>
              <a:rPr lang="en-US" sz="1050" dirty="0"/>
              <a:t>* See Stewart et al 2018, Singer et al 2012</a:t>
            </a:r>
          </a:p>
        </p:txBody>
      </p:sp>
      <p:sp>
        <p:nvSpPr>
          <p:cNvPr id="6" name="Rectangle 5">
            <a:extLst>
              <a:ext uri="{FF2B5EF4-FFF2-40B4-BE49-F238E27FC236}">
                <a16:creationId xmlns:a16="http://schemas.microsoft.com/office/drawing/2014/main" id="{5044E5CA-C596-BD46-B0C4-355CDDBC5F5B}"/>
              </a:ext>
            </a:extLst>
          </p:cNvPr>
          <p:cNvSpPr/>
          <p:nvPr/>
        </p:nvSpPr>
        <p:spPr>
          <a:xfrm>
            <a:off x="4594840" y="2052266"/>
            <a:ext cx="1898541" cy="27957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B70E9B9-BFDC-934C-9D03-91E9281C59BA}"/>
              </a:ext>
            </a:extLst>
          </p:cNvPr>
          <p:cNvPicPr>
            <a:picLocks noChangeAspect="1"/>
          </p:cNvPicPr>
          <p:nvPr/>
        </p:nvPicPr>
        <p:blipFill>
          <a:blip r:embed="rId3"/>
          <a:stretch>
            <a:fillRect/>
          </a:stretch>
        </p:blipFill>
        <p:spPr>
          <a:xfrm>
            <a:off x="3867608" y="152165"/>
            <a:ext cx="2631627" cy="1887092"/>
          </a:xfrm>
          <a:prstGeom prst="rect">
            <a:avLst/>
          </a:prstGeom>
        </p:spPr>
      </p:pic>
    </p:spTree>
    <p:extLst>
      <p:ext uri="{BB962C8B-B14F-4D97-AF65-F5344CB8AC3E}">
        <p14:creationId xmlns:p14="http://schemas.microsoft.com/office/powerpoint/2010/main" val="4279272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Enterprise">
  <a:themeElements>
    <a:clrScheme name="Stanford Childrens Health Custom Colors">
      <a:dk1>
        <a:srgbClr val="5F574F"/>
      </a:dk1>
      <a:lt1>
        <a:srgbClr val="FFFFFF"/>
      </a:lt1>
      <a:dk2>
        <a:srgbClr val="8C1515"/>
      </a:dk2>
      <a:lt2>
        <a:srgbClr val="B6B1A9"/>
      </a:lt2>
      <a:accent1>
        <a:srgbClr val="FF2E35"/>
      </a:accent1>
      <a:accent2>
        <a:srgbClr val="FF7033"/>
      </a:accent2>
      <a:accent3>
        <a:srgbClr val="5AB648"/>
      </a:accent3>
      <a:accent4>
        <a:srgbClr val="5DC1C8"/>
      </a:accent4>
      <a:accent5>
        <a:srgbClr val="106470"/>
      </a:accent5>
      <a:accent6>
        <a:srgbClr val="FF8985"/>
      </a:accent6>
      <a:hlink>
        <a:srgbClr val="FF2E35"/>
      </a:hlink>
      <a:folHlink>
        <a:srgbClr val="8C1515"/>
      </a:folHlink>
    </a:clrScheme>
    <a:fontScheme name="Stanford Children's Health">
      <a:majorFont>
        <a:latin typeface="Brandon Grotesque Regular"/>
        <a:ea typeface=""/>
        <a:cs typeface=""/>
      </a:majorFont>
      <a:minorFont>
        <a:latin typeface="Brandon Text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unshine">
      <a:srgbClr val="FFB800"/>
    </a:custClr>
    <a:custClr name="Black">
      <a:srgbClr val="000000"/>
    </a:custClr>
    <a:custClr name="Lt Warm Grey 70">
      <a:srgbClr val="CCC8C3"/>
    </a:custClr>
    <a:custClr name="Lt Warm Grey 40">
      <a:srgbClr val="E2E0DD"/>
    </a:custClr>
    <a:custClr name="Dark Warm Grey 70">
      <a:srgbClr val="8F8984"/>
    </a:custClr>
    <a:custClr name="Dark Warm Grey 40">
      <a:srgbClr val="BFBCB9"/>
    </a:custClr>
    <a:custClr name="Cardinal Red 70">
      <a:srgbClr val="AE5B5B"/>
    </a:custClr>
    <a:custClr name="Cardinal Red 40">
      <a:srgbClr val="D1A1A1"/>
    </a:custClr>
    <a:custClr name="Red 70">
      <a:srgbClr val="FF6D72"/>
    </a:custClr>
    <a:custClr name="Red 40">
      <a:srgbClr val="FFABAE"/>
    </a:custClr>
  </a:custClrLst>
  <a:extLst>
    <a:ext uri="{05A4C25C-085E-4340-85A3-A5531E510DB2}">
      <thm15:themeFamily xmlns:thm15="http://schemas.microsoft.com/office/thememl/2012/main" name="Willett light " id="{397E1E04-4A07-CE48-AB5D-084EEFE89DB3}" vid="{79CEFBEE-6F60-3C40-9988-BEDD745EBE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lett light " id="{397E1E04-4A07-CE48-AB5D-084EEFE89DB3}" vid="{B8C61256-6C52-F848-B742-10992755121A}"/>
    </a:ext>
  </a:extLst>
</a:theme>
</file>

<file path=ppt/theme/theme3.xml><?xml version="1.0" encoding="utf-8"?>
<a:theme xmlns:a="http://schemas.openxmlformats.org/drawingml/2006/main" name="Infographic Backgrounds">
  <a:themeElements>
    <a:clrScheme name="Stanford Childrens Health Custom Colors">
      <a:dk1>
        <a:srgbClr val="5F574F"/>
      </a:dk1>
      <a:lt1>
        <a:srgbClr val="FFFFFF"/>
      </a:lt1>
      <a:dk2>
        <a:srgbClr val="8C1515"/>
      </a:dk2>
      <a:lt2>
        <a:srgbClr val="B6B1A9"/>
      </a:lt2>
      <a:accent1>
        <a:srgbClr val="FF2E35"/>
      </a:accent1>
      <a:accent2>
        <a:srgbClr val="FF7033"/>
      </a:accent2>
      <a:accent3>
        <a:srgbClr val="5AB648"/>
      </a:accent3>
      <a:accent4>
        <a:srgbClr val="5DC1C8"/>
      </a:accent4>
      <a:accent5>
        <a:srgbClr val="106470"/>
      </a:accent5>
      <a:accent6>
        <a:srgbClr val="FF8985"/>
      </a:accent6>
      <a:hlink>
        <a:srgbClr val="FF2E35"/>
      </a:hlink>
      <a:folHlink>
        <a:srgbClr val="8C15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b="0" i="0" dirty="0" smtClean="0">
            <a:solidFill>
              <a:schemeClr val="bg1"/>
            </a:solidFill>
            <a:latin typeface="Brandon Text Regular"/>
            <a:cs typeface="Brandon Text Regular"/>
          </a:defRPr>
        </a:defPPr>
      </a:lstStyle>
    </a:txDef>
  </a:objectDefaults>
  <a:extraClrSchemeLst/>
  <a:extLst>
    <a:ext uri="{05A4C25C-085E-4340-85A3-A5531E510DB2}">
      <thm15:themeFamily xmlns:thm15="http://schemas.microsoft.com/office/thememl/2012/main" name="Willett light " id="{397E1E04-4A07-CE48-AB5D-084EEFE89DB3}" vid="{F789941C-C4CD-5B4B-922B-831D709B6CA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f191b5b7-31b2-408e-a0a2-fc6eb18a0ffd">FZZDWKT3HZRT-1682403166-142</_dlc_DocId>
    <_dlc_DocIdUrl xmlns="f191b5b7-31b2-408e-a0a2-fc6eb18a0ffd">
      <Url>https://stanfordchildrens.sharepoint.com/sites/ConnectAnywhere/Strategy/MarketingAndCommunications/_layouts/15/DocIdRedir.aspx?ID=FZZDWKT3HZRT-1682403166-142</Url>
      <Description>FZZDWKT3HZRT-1682403166-142</Description>
    </_dlc_DocIdUrl>
    <PublishingExpirationDate xmlns="http://schemas.microsoft.com/sharepoint/v3" xsi:nil="true"/>
    <PublishingStartDate xmlns="http://schemas.microsoft.com/sharepoint/v3"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73CCE8D33D6C445B3A5B79A3BD42D38" ma:contentTypeVersion="340" ma:contentTypeDescription="Create a new document." ma:contentTypeScope="" ma:versionID="a2f4a3926543be945a21e78aa99a1f00">
  <xsd:schema xmlns:xsd="http://www.w3.org/2001/XMLSchema" xmlns:xs="http://www.w3.org/2001/XMLSchema" xmlns:p="http://schemas.microsoft.com/office/2006/metadata/properties" xmlns:ns1="http://schemas.microsoft.com/sharepoint/v3" xmlns:ns2="f191b5b7-31b2-408e-a0a2-fc6eb18a0ffd" xmlns:ns3="c1fb4033-5dbd-49bc-b1dd-4d6d32050acf" xmlns:ns4="c97f5d02-4df8-4c89-810a-3d26e2949108" targetNamespace="http://schemas.microsoft.com/office/2006/metadata/properties" ma:root="true" ma:fieldsID="524dda55cfaa84ddbe0812c39c4e3d0e" ns1:_="" ns2:_="" ns3:_="" ns4:_="">
    <xsd:import namespace="http://schemas.microsoft.com/sharepoint/v3"/>
    <xsd:import namespace="f191b5b7-31b2-408e-a0a2-fc6eb18a0ffd"/>
    <xsd:import namespace="c1fb4033-5dbd-49bc-b1dd-4d6d32050acf"/>
    <xsd:import namespace="c97f5d02-4df8-4c89-810a-3d26e2949108"/>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91b5b7-31b2-408e-a0a2-fc6eb18a0f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fb4033-5dbd-49bc-b1dd-4d6d32050ac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7f5d02-4df8-4c89-810a-3d26e294910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A81E20-6CA9-4F9E-AB05-963734DD24CB}">
  <ds:schemaRefs>
    <ds:schemaRef ds:uri="http://schemas.microsoft.com/sharepoint/v3/contenttype/forms"/>
  </ds:schemaRefs>
</ds:datastoreItem>
</file>

<file path=customXml/itemProps2.xml><?xml version="1.0" encoding="utf-8"?>
<ds:datastoreItem xmlns:ds="http://schemas.openxmlformats.org/officeDocument/2006/customXml" ds:itemID="{52640DEF-9874-4310-9D17-050977014CCC}">
  <ds:schemaRefs>
    <ds:schemaRef ds:uri="http://schemas.microsoft.com/office/2006/metadata/properties"/>
    <ds:schemaRef ds:uri="http://schemas.microsoft.com/office/infopath/2007/PartnerControls"/>
    <ds:schemaRef ds:uri="f191b5b7-31b2-408e-a0a2-fc6eb18a0ffd"/>
    <ds:schemaRef ds:uri="http://schemas.microsoft.com/sharepoint/v3"/>
  </ds:schemaRefs>
</ds:datastoreItem>
</file>

<file path=customXml/itemProps3.xml><?xml version="1.0" encoding="utf-8"?>
<ds:datastoreItem xmlns:ds="http://schemas.openxmlformats.org/officeDocument/2006/customXml" ds:itemID="{D5876801-18AA-43E2-90DA-81D7A76554D1}">
  <ds:schemaRefs>
    <ds:schemaRef ds:uri="http://schemas.microsoft.com/sharepoint/events"/>
  </ds:schemaRefs>
</ds:datastoreItem>
</file>

<file path=customXml/itemProps4.xml><?xml version="1.0" encoding="utf-8"?>
<ds:datastoreItem xmlns:ds="http://schemas.openxmlformats.org/officeDocument/2006/customXml" ds:itemID="{8E4A3EF9-5B50-40BE-A39E-C4F927B7E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91b5b7-31b2-408e-a0a2-fc6eb18a0ffd"/>
    <ds:schemaRef ds:uri="c1fb4033-5dbd-49bc-b1dd-4d6d32050acf"/>
    <ds:schemaRef ds:uri="c97f5d02-4df8-4c89-810a-3d26e2949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Enterprise</Template>
  <TotalTime>1514</TotalTime>
  <Words>3239</Words>
  <Application>Microsoft Macintosh PowerPoint</Application>
  <PresentationFormat>Custom</PresentationFormat>
  <Paragraphs>544</Paragraphs>
  <Slides>33</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Brandon Grotesque Regular</vt:lpstr>
      <vt:lpstr>Brandon Text Regular</vt:lpstr>
      <vt:lpstr>Calibri</vt:lpstr>
      <vt:lpstr>Calibri Light</vt:lpstr>
      <vt:lpstr>Helvetica</vt:lpstr>
      <vt:lpstr>Noto Sans</vt:lpstr>
      <vt:lpstr>Enterprise</vt:lpstr>
      <vt:lpstr>Custom Design</vt:lpstr>
      <vt:lpstr>Infographic Backgrounds</vt:lpstr>
      <vt:lpstr>Exam Clues in PANS and PANDAS (and alternative diagnoses)</vt:lpstr>
      <vt:lpstr>Disclosures</vt:lpstr>
      <vt:lpstr>Objectives</vt:lpstr>
      <vt:lpstr>PANDAS Diagnostic Criteria</vt:lpstr>
      <vt:lpstr>PANS Diagnostic Criteria</vt:lpstr>
      <vt:lpstr>PowerPoint Presentation</vt:lpstr>
      <vt:lpstr>PANS/PANDAS  </vt:lpstr>
      <vt:lpstr>Inflammatory diseases with psychiatric symptoms</vt:lpstr>
      <vt:lpstr>Exam: GENERAL</vt:lpstr>
      <vt:lpstr>HEENT</vt:lpstr>
      <vt:lpstr>HEENT</vt:lpstr>
      <vt:lpstr>CHEST</vt:lpstr>
      <vt:lpstr>ABDOMEN / GENITOURINARY</vt:lpstr>
      <vt:lpstr>SKIN and NAILS</vt:lpstr>
      <vt:lpstr>SKIN and NAILS</vt:lpstr>
      <vt:lpstr>SKIN and NAILS</vt:lpstr>
      <vt:lpstr>SKIN and NAILS</vt:lpstr>
      <vt:lpstr>Systemic Lupus Erythematosis</vt:lpstr>
      <vt:lpstr>Behçet’s Disease</vt:lpstr>
      <vt:lpstr>MUSCULOSKELETAL</vt:lpstr>
      <vt:lpstr>NEUROLOGICAL</vt:lpstr>
      <vt:lpstr>NEUROLOGICAL</vt:lpstr>
      <vt:lpstr>CHOREA </vt:lpstr>
      <vt:lpstr>Sydenham Chorea </vt:lpstr>
      <vt:lpstr>Revised Jones Criteria for ARF (2015)</vt:lpstr>
      <vt:lpstr>Acute Rheumatic Fever</vt:lpstr>
      <vt:lpstr>Group A Strep </vt:lpstr>
      <vt:lpstr>Stanford PANS program: med.stanford.edu/pans </vt:lpstr>
      <vt:lpstr>PowerPoint Presentation</vt:lpstr>
      <vt:lpstr>References : PANS, PANDAS, behavioral</vt:lpstr>
      <vt:lpstr>References: Group A Strep, SC </vt:lpstr>
      <vt:lpstr>References SLE, ARF, Beçet’s, POTS</vt:lpstr>
      <vt:lpstr>Other helpful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PANS/PANDAS for the Busy Primary Care Provider</dc:title>
  <dc:creator>Theresa Willett</dc:creator>
  <cp:lastModifiedBy>Theresa Willett</cp:lastModifiedBy>
  <cp:revision>130</cp:revision>
  <cp:lastPrinted>2021-05-14T05:00:56Z</cp:lastPrinted>
  <dcterms:created xsi:type="dcterms:W3CDTF">2021-05-03T21:25:07Z</dcterms:created>
  <dcterms:modified xsi:type="dcterms:W3CDTF">2021-05-14T07:07:09Z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0x010100C73CCE8D33D6C445B3A5B79A3BD42D38</vt:lpwstr>
  </property>
  <property fmtid="{D5CDD505-2E9C-101B-9397-08002B2CF9AE}" pid="3" name="_dlc_DocIdItemGuid">
    <vt:lpwstr>7cc3e700-e67c-4a79-bff2-6de22c38b44f</vt:lpwstr>
  </property>
</Properties>
</file>